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10" r:id="rId1"/>
    <p:sldMasterId id="2147484637" r:id="rId2"/>
    <p:sldMasterId id="2147484647" r:id="rId3"/>
    <p:sldMasterId id="2147484660" r:id="rId4"/>
    <p:sldMasterId id="2147484670" r:id="rId5"/>
  </p:sldMasterIdLst>
  <p:notesMasterIdLst>
    <p:notesMasterId r:id="rId39"/>
  </p:notesMasterIdLst>
  <p:handoutMasterIdLst>
    <p:handoutMasterId r:id="rId40"/>
  </p:handoutMasterIdLst>
  <p:sldIdLst>
    <p:sldId id="286" r:id="rId6"/>
    <p:sldId id="323" r:id="rId7"/>
    <p:sldId id="330" r:id="rId8"/>
    <p:sldId id="324" r:id="rId9"/>
    <p:sldId id="325" r:id="rId10"/>
    <p:sldId id="326" r:id="rId11"/>
    <p:sldId id="327" r:id="rId12"/>
    <p:sldId id="328" r:id="rId13"/>
    <p:sldId id="329" r:id="rId14"/>
    <p:sldId id="331" r:id="rId15"/>
    <p:sldId id="322" r:id="rId16"/>
    <p:sldId id="294" r:id="rId17"/>
    <p:sldId id="295" r:id="rId18"/>
    <p:sldId id="332" r:id="rId19"/>
    <p:sldId id="300" r:id="rId20"/>
    <p:sldId id="297" r:id="rId21"/>
    <p:sldId id="298" r:id="rId22"/>
    <p:sldId id="299" r:id="rId23"/>
    <p:sldId id="304" r:id="rId24"/>
    <p:sldId id="308" r:id="rId25"/>
    <p:sldId id="305" r:id="rId26"/>
    <p:sldId id="303" r:id="rId27"/>
    <p:sldId id="301" r:id="rId28"/>
    <p:sldId id="309" r:id="rId29"/>
    <p:sldId id="310" r:id="rId30"/>
    <p:sldId id="311" r:id="rId31"/>
    <p:sldId id="312" r:id="rId32"/>
    <p:sldId id="313" r:id="rId33"/>
    <p:sldId id="314" r:id="rId34"/>
    <p:sldId id="315" r:id="rId35"/>
    <p:sldId id="317" r:id="rId36"/>
    <p:sldId id="316" r:id="rId37"/>
    <p:sldId id="333" r:id="rId38"/>
  </p:sldIdLst>
  <p:sldSz cx="9144000" cy="6858000" type="screen4x3"/>
  <p:notesSz cx="9144000" cy="6858000"/>
  <p:custDataLst>
    <p:tags r:id="rId4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D7443A-35F7-4E44-939D-5F85D456EFB3}" v="8" dt="2026-01-29T18:42:50.5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ews, Jud" userId="f123dd73-fb39-4fc8-82ca-796d6517cfd1" providerId="ADAL" clId="{8ED6FA1A-2005-4985-A6F3-731763D01ECA}"/>
    <pc:docChg chg="delSld modSld sldOrd modShowInfo">
      <pc:chgData name="Mathews, Jud" userId="f123dd73-fb39-4fc8-82ca-796d6517cfd1" providerId="ADAL" clId="{8ED6FA1A-2005-4985-A6F3-731763D01ECA}" dt="2026-01-23T19:57:00.020" v="17" actId="47"/>
      <pc:docMkLst>
        <pc:docMk/>
      </pc:docMkLst>
      <pc:sldChg chg="modSp mod">
        <pc:chgData name="Mathews, Jud" userId="f123dd73-fb39-4fc8-82ca-796d6517cfd1" providerId="ADAL" clId="{8ED6FA1A-2005-4985-A6F3-731763D01ECA}" dt="2026-01-22T19:24:21.622" v="4" actId="20577"/>
        <pc:sldMkLst>
          <pc:docMk/>
          <pc:sldMk cId="2750133369" sldId="309"/>
        </pc:sldMkLst>
        <pc:spChg chg="mod">
          <ac:chgData name="Mathews, Jud" userId="f123dd73-fb39-4fc8-82ca-796d6517cfd1" providerId="ADAL" clId="{8ED6FA1A-2005-4985-A6F3-731763D01ECA}" dt="2026-01-22T19:24:21.622" v="4" actId="20577"/>
          <ac:spMkLst>
            <pc:docMk/>
            <pc:sldMk cId="2750133369" sldId="309"/>
            <ac:spMk id="7" creationId="{00000000-0000-0000-0000-000000000000}"/>
          </ac:spMkLst>
        </pc:spChg>
      </pc:sldChg>
      <pc:sldChg chg="ord">
        <pc:chgData name="Mathews, Jud" userId="f123dd73-fb39-4fc8-82ca-796d6517cfd1" providerId="ADAL" clId="{8ED6FA1A-2005-4985-A6F3-731763D01ECA}" dt="2026-01-23T19:56:34.847" v="14"/>
        <pc:sldMkLst>
          <pc:docMk/>
          <pc:sldMk cId="1185732481" sldId="316"/>
        </pc:sldMkLst>
      </pc:sldChg>
    </pc:docChg>
  </pc:docChgLst>
  <pc:docChgLst>
    <pc:chgData name="Mathews, Jud" userId="f123dd73-fb39-4fc8-82ca-796d6517cfd1" providerId="ADAL" clId="{94D6BE4A-BA25-55A7-B90A-DA61A72FBDE3}"/>
    <pc:docChg chg="custSel addSld delSld modSld sldOrd">
      <pc:chgData name="Mathews, Jud" userId="f123dd73-fb39-4fc8-82ca-796d6517cfd1" providerId="ADAL" clId="{94D6BE4A-BA25-55A7-B90A-DA61A72FBDE3}" dt="2026-01-29T18:42:50.509" v="1846" actId="20577"/>
      <pc:docMkLst>
        <pc:docMk/>
      </pc:docMkLst>
      <pc:sldChg chg="modSp mod">
        <pc:chgData name="Mathews, Jud" userId="f123dd73-fb39-4fc8-82ca-796d6517cfd1" providerId="ADAL" clId="{94D6BE4A-BA25-55A7-B90A-DA61A72FBDE3}" dt="2026-01-29T18:42:50.509" v="1846" actId="20577"/>
        <pc:sldMkLst>
          <pc:docMk/>
          <pc:sldMk cId="853499666" sldId="286"/>
        </pc:sldMkLst>
        <pc:spChg chg="mod">
          <ac:chgData name="Mathews, Jud" userId="f123dd73-fb39-4fc8-82ca-796d6517cfd1" providerId="ADAL" clId="{94D6BE4A-BA25-55A7-B90A-DA61A72FBDE3}" dt="2026-01-29T18:42:50.509" v="1846" actId="20577"/>
          <ac:spMkLst>
            <pc:docMk/>
            <pc:sldMk cId="853499666" sldId="286"/>
            <ac:spMk id="7" creationId="{00000000-0000-0000-0000-000000000000}"/>
          </ac:spMkLst>
        </pc:spChg>
      </pc:sldChg>
      <pc:sldChg chg="ord">
        <pc:chgData name="Mathews, Jud" userId="f123dd73-fb39-4fc8-82ca-796d6517cfd1" providerId="ADAL" clId="{94D6BE4A-BA25-55A7-B90A-DA61A72FBDE3}" dt="2026-01-15T15:09:15.831" v="1" actId="20578"/>
        <pc:sldMkLst>
          <pc:docMk/>
          <pc:sldMk cId="1463735509" sldId="294"/>
        </pc:sldMkLst>
      </pc:sldChg>
      <pc:sldChg chg="addSp delSp modSp mod ord">
        <pc:chgData name="Mathews, Jud" userId="f123dd73-fb39-4fc8-82ca-796d6517cfd1" providerId="ADAL" clId="{94D6BE4A-BA25-55A7-B90A-DA61A72FBDE3}" dt="2026-01-20T19:14:07.325" v="1495" actId="20577"/>
        <pc:sldMkLst>
          <pc:docMk/>
          <pc:sldMk cId="1606492593" sldId="295"/>
        </pc:sldMkLst>
        <pc:spChg chg="mod">
          <ac:chgData name="Mathews, Jud" userId="f123dd73-fb39-4fc8-82ca-796d6517cfd1" providerId="ADAL" clId="{94D6BE4A-BA25-55A7-B90A-DA61A72FBDE3}" dt="2026-01-20T19:14:07.325" v="1495" actId="20577"/>
          <ac:spMkLst>
            <pc:docMk/>
            <pc:sldMk cId="1606492593" sldId="295"/>
            <ac:spMk id="3" creationId="{44DC4054-FF9C-9E27-5CF8-4F9C0435B5CE}"/>
          </ac:spMkLst>
        </pc:spChg>
      </pc:sldChg>
      <pc:sldChg chg="del">
        <pc:chgData name="Mathews, Jud" userId="f123dd73-fb39-4fc8-82ca-796d6517cfd1" providerId="ADAL" clId="{94D6BE4A-BA25-55A7-B90A-DA61A72FBDE3}" dt="2026-01-28T20:56:51.643" v="1570" actId="2696"/>
        <pc:sldMkLst>
          <pc:docMk/>
          <pc:sldMk cId="3777439639" sldId="296"/>
        </pc:sldMkLst>
      </pc:sldChg>
      <pc:sldChg chg="modSp add mod ord">
        <pc:chgData name="Mathews, Jud" userId="f123dd73-fb39-4fc8-82ca-796d6517cfd1" providerId="ADAL" clId="{94D6BE4A-BA25-55A7-B90A-DA61A72FBDE3}" dt="2026-01-20T15:30:37.522" v="1468" actId="20577"/>
        <pc:sldMkLst>
          <pc:docMk/>
          <pc:sldMk cId="284426033" sldId="297"/>
        </pc:sldMkLst>
        <pc:spChg chg="mod">
          <ac:chgData name="Mathews, Jud" userId="f123dd73-fb39-4fc8-82ca-796d6517cfd1" providerId="ADAL" clId="{94D6BE4A-BA25-55A7-B90A-DA61A72FBDE3}" dt="2026-01-20T15:30:24.285" v="1404" actId="20577"/>
          <ac:spMkLst>
            <pc:docMk/>
            <pc:sldMk cId="284426033" sldId="297"/>
            <ac:spMk id="2" creationId="{485051FE-22E7-12EA-4FAA-1AE55D7C98FD}"/>
          </ac:spMkLst>
        </pc:spChg>
        <pc:spChg chg="mod">
          <ac:chgData name="Mathews, Jud" userId="f123dd73-fb39-4fc8-82ca-796d6517cfd1" providerId="ADAL" clId="{94D6BE4A-BA25-55A7-B90A-DA61A72FBDE3}" dt="2026-01-20T15:30:37.522" v="1468" actId="20577"/>
          <ac:spMkLst>
            <pc:docMk/>
            <pc:sldMk cId="284426033" sldId="297"/>
            <ac:spMk id="3" creationId="{4AB7A63E-6005-ABC2-1A7E-0EF562A97125}"/>
          </ac:spMkLst>
        </pc:spChg>
      </pc:sldChg>
      <pc:sldChg chg="add">
        <pc:chgData name="Mathews, Jud" userId="f123dd73-fb39-4fc8-82ca-796d6517cfd1" providerId="ADAL" clId="{94D6BE4A-BA25-55A7-B90A-DA61A72FBDE3}" dt="2026-01-15T19:14:32.918" v="1360"/>
        <pc:sldMkLst>
          <pc:docMk/>
          <pc:sldMk cId="1707375764" sldId="298"/>
        </pc:sldMkLst>
      </pc:sldChg>
      <pc:sldChg chg="add">
        <pc:chgData name="Mathews, Jud" userId="f123dd73-fb39-4fc8-82ca-796d6517cfd1" providerId="ADAL" clId="{94D6BE4A-BA25-55A7-B90A-DA61A72FBDE3}" dt="2026-01-15T19:14:32.918" v="1360"/>
        <pc:sldMkLst>
          <pc:docMk/>
          <pc:sldMk cId="73902282" sldId="299"/>
        </pc:sldMkLst>
      </pc:sldChg>
      <pc:sldChg chg="modSp add mod">
        <pc:chgData name="Mathews, Jud" userId="f123dd73-fb39-4fc8-82ca-796d6517cfd1" providerId="ADAL" clId="{94D6BE4A-BA25-55A7-B90A-DA61A72FBDE3}" dt="2026-01-20T15:29:28.378" v="1378" actId="20577"/>
        <pc:sldMkLst>
          <pc:docMk/>
          <pc:sldMk cId="3717124989" sldId="300"/>
        </pc:sldMkLst>
        <pc:spChg chg="mod">
          <ac:chgData name="Mathews, Jud" userId="f123dd73-fb39-4fc8-82ca-796d6517cfd1" providerId="ADAL" clId="{94D6BE4A-BA25-55A7-B90A-DA61A72FBDE3}" dt="2026-01-20T15:29:21.531" v="1372" actId="20577"/>
          <ac:spMkLst>
            <pc:docMk/>
            <pc:sldMk cId="3717124989" sldId="300"/>
            <ac:spMk id="6" creationId="{00000000-0000-0000-0000-000000000000}"/>
          </ac:spMkLst>
        </pc:spChg>
        <pc:spChg chg="mod">
          <ac:chgData name="Mathews, Jud" userId="f123dd73-fb39-4fc8-82ca-796d6517cfd1" providerId="ADAL" clId="{94D6BE4A-BA25-55A7-B90A-DA61A72FBDE3}" dt="2026-01-20T15:29:28.378" v="1378" actId="20577"/>
          <ac:spMkLst>
            <pc:docMk/>
            <pc:sldMk cId="3717124989" sldId="300"/>
            <ac:spMk id="7" creationId="{00000000-0000-0000-0000-000000000000}"/>
          </ac:spMkLst>
        </pc:spChg>
      </pc:sldChg>
      <pc:sldChg chg="modSp mod">
        <pc:chgData name="Mathews, Jud" userId="f123dd73-fb39-4fc8-82ca-796d6517cfd1" providerId="ADAL" clId="{94D6BE4A-BA25-55A7-B90A-DA61A72FBDE3}" dt="2026-01-22T19:14:55.494" v="1563" actId="20577"/>
        <pc:sldMkLst>
          <pc:docMk/>
          <pc:sldMk cId="3673132867" sldId="301"/>
        </pc:sldMkLst>
        <pc:spChg chg="mod">
          <ac:chgData name="Mathews, Jud" userId="f123dd73-fb39-4fc8-82ca-796d6517cfd1" providerId="ADAL" clId="{94D6BE4A-BA25-55A7-B90A-DA61A72FBDE3}" dt="2026-01-22T19:14:55.494" v="1563" actId="20577"/>
          <ac:spMkLst>
            <pc:docMk/>
            <pc:sldMk cId="3673132867" sldId="301"/>
            <ac:spMk id="3" creationId="{108ED8FA-9A85-5913-90DA-6C1165D6B9B7}"/>
          </ac:spMkLst>
        </pc:spChg>
      </pc:sldChg>
      <pc:sldChg chg="modSp mod ord">
        <pc:chgData name="Mathews, Jud" userId="f123dd73-fb39-4fc8-82ca-796d6517cfd1" providerId="ADAL" clId="{94D6BE4A-BA25-55A7-B90A-DA61A72FBDE3}" dt="2026-01-20T18:54:31.954" v="1481" actId="27636"/>
        <pc:sldMkLst>
          <pc:docMk/>
          <pc:sldMk cId="2189453655" sldId="303"/>
        </pc:sldMkLst>
        <pc:spChg chg="mod">
          <ac:chgData name="Mathews, Jud" userId="f123dd73-fb39-4fc8-82ca-796d6517cfd1" providerId="ADAL" clId="{94D6BE4A-BA25-55A7-B90A-DA61A72FBDE3}" dt="2026-01-20T18:54:31.954" v="1481" actId="27636"/>
          <ac:spMkLst>
            <pc:docMk/>
            <pc:sldMk cId="2189453655" sldId="303"/>
            <ac:spMk id="3" creationId="{789E927A-8CE7-71AB-2A2D-461CFE0D4D11}"/>
          </ac:spMkLst>
        </pc:spChg>
      </pc:sldChg>
      <pc:sldChg chg="ord">
        <pc:chgData name="Mathews, Jud" userId="f123dd73-fb39-4fc8-82ca-796d6517cfd1" providerId="ADAL" clId="{94D6BE4A-BA25-55A7-B90A-DA61A72FBDE3}" dt="2026-01-20T18:07:47.277" v="1474" actId="20578"/>
        <pc:sldMkLst>
          <pc:docMk/>
          <pc:sldMk cId="2977250828" sldId="304"/>
        </pc:sldMkLst>
      </pc:sldChg>
      <pc:sldChg chg="ord">
        <pc:chgData name="Mathews, Jud" userId="f123dd73-fb39-4fc8-82ca-796d6517cfd1" providerId="ADAL" clId="{94D6BE4A-BA25-55A7-B90A-DA61A72FBDE3}" dt="2026-01-20T18:54:22.740" v="1479" actId="20578"/>
        <pc:sldMkLst>
          <pc:docMk/>
          <pc:sldMk cId="779101556" sldId="305"/>
        </pc:sldMkLst>
      </pc:sldChg>
      <pc:sldChg chg="modSp del mod">
        <pc:chgData name="Mathews, Jud" userId="f123dd73-fb39-4fc8-82ca-796d6517cfd1" providerId="ADAL" clId="{94D6BE4A-BA25-55A7-B90A-DA61A72FBDE3}" dt="2026-01-28T20:56:54.063" v="1571" actId="2696"/>
        <pc:sldMkLst>
          <pc:docMk/>
          <pc:sldMk cId="2293123003" sldId="307"/>
        </pc:sldMkLst>
        <pc:spChg chg="mod">
          <ac:chgData name="Mathews, Jud" userId="f123dd73-fb39-4fc8-82ca-796d6517cfd1" providerId="ADAL" clId="{94D6BE4A-BA25-55A7-B90A-DA61A72FBDE3}" dt="2026-01-28T20:56:45.884" v="1568" actId="6549"/>
          <ac:spMkLst>
            <pc:docMk/>
            <pc:sldMk cId="2293123003" sldId="307"/>
            <ac:spMk id="3" creationId="{2C978D45-4E9D-77CC-50E3-1A2427339F37}"/>
          </ac:spMkLst>
        </pc:spChg>
      </pc:sldChg>
      <pc:sldChg chg="ord">
        <pc:chgData name="Mathews, Jud" userId="f123dd73-fb39-4fc8-82ca-796d6517cfd1" providerId="ADAL" clId="{94D6BE4A-BA25-55A7-B90A-DA61A72FBDE3}" dt="2026-01-20T18:07:51.823" v="1475" actId="20578"/>
        <pc:sldMkLst>
          <pc:docMk/>
          <pc:sldMk cId="1274752138" sldId="308"/>
        </pc:sldMkLst>
      </pc:sldChg>
      <pc:sldChg chg="modSp mod">
        <pc:chgData name="Mathews, Jud" userId="f123dd73-fb39-4fc8-82ca-796d6517cfd1" providerId="ADAL" clId="{94D6BE4A-BA25-55A7-B90A-DA61A72FBDE3}" dt="2026-01-22T18:24:35.042" v="1542" actId="20577"/>
        <pc:sldMkLst>
          <pc:docMk/>
          <pc:sldMk cId="3612537600" sldId="313"/>
        </pc:sldMkLst>
        <pc:spChg chg="mod">
          <ac:chgData name="Mathews, Jud" userId="f123dd73-fb39-4fc8-82ca-796d6517cfd1" providerId="ADAL" clId="{94D6BE4A-BA25-55A7-B90A-DA61A72FBDE3}" dt="2026-01-22T18:24:35.042" v="1542" actId="20577"/>
          <ac:spMkLst>
            <pc:docMk/>
            <pc:sldMk cId="3612537600" sldId="313"/>
            <ac:spMk id="3" creationId="{68DD44F0-C831-32F0-1F15-464E3806D7D7}"/>
          </ac:spMkLst>
        </pc:spChg>
      </pc:sldChg>
      <pc:sldChg chg="modSp mod">
        <pc:chgData name="Mathews, Jud" userId="f123dd73-fb39-4fc8-82ca-796d6517cfd1" providerId="ADAL" clId="{94D6BE4A-BA25-55A7-B90A-DA61A72FBDE3}" dt="2026-01-22T18:37:40.995" v="1561" actId="20577"/>
        <pc:sldMkLst>
          <pc:docMk/>
          <pc:sldMk cId="2535826736" sldId="314"/>
        </pc:sldMkLst>
        <pc:spChg chg="mod">
          <ac:chgData name="Mathews, Jud" userId="f123dd73-fb39-4fc8-82ca-796d6517cfd1" providerId="ADAL" clId="{94D6BE4A-BA25-55A7-B90A-DA61A72FBDE3}" dt="2026-01-22T18:37:37.193" v="1558" actId="20577"/>
          <ac:spMkLst>
            <pc:docMk/>
            <pc:sldMk cId="2535826736" sldId="314"/>
            <ac:spMk id="2" creationId="{C2068D7D-B4F7-6AF7-6DD5-BE43FC385463}"/>
          </ac:spMkLst>
        </pc:spChg>
        <pc:spChg chg="mod">
          <ac:chgData name="Mathews, Jud" userId="f123dd73-fb39-4fc8-82ca-796d6517cfd1" providerId="ADAL" clId="{94D6BE4A-BA25-55A7-B90A-DA61A72FBDE3}" dt="2026-01-22T18:37:40.995" v="1561" actId="20577"/>
          <ac:spMkLst>
            <pc:docMk/>
            <pc:sldMk cId="2535826736" sldId="314"/>
            <ac:spMk id="3" creationId="{831C4D5A-F8CD-C9EA-3F05-4708973475EE}"/>
          </ac:spMkLst>
        </pc:spChg>
      </pc:sldChg>
      <pc:sldChg chg="modSp mod">
        <pc:chgData name="Mathews, Jud" userId="f123dd73-fb39-4fc8-82ca-796d6517cfd1" providerId="ADAL" clId="{94D6BE4A-BA25-55A7-B90A-DA61A72FBDE3}" dt="2026-01-23T19:40:45.083" v="1567" actId="20577"/>
        <pc:sldMkLst>
          <pc:docMk/>
          <pc:sldMk cId="2378871180" sldId="315"/>
        </pc:sldMkLst>
        <pc:spChg chg="mod">
          <ac:chgData name="Mathews, Jud" userId="f123dd73-fb39-4fc8-82ca-796d6517cfd1" providerId="ADAL" clId="{94D6BE4A-BA25-55A7-B90A-DA61A72FBDE3}" dt="2026-01-23T19:40:45.083" v="1567" actId="20577"/>
          <ac:spMkLst>
            <pc:docMk/>
            <pc:sldMk cId="2378871180" sldId="315"/>
            <ac:spMk id="7" creationId="{00000000-0000-0000-0000-000000000000}"/>
          </ac:spMkLst>
        </pc:spChg>
      </pc:sldChg>
      <pc:sldChg chg="del">
        <pc:chgData name="Mathews, Jud" userId="f123dd73-fb39-4fc8-82ca-796d6517cfd1" providerId="ADAL" clId="{94D6BE4A-BA25-55A7-B90A-DA61A72FBDE3}" dt="2026-01-28T20:57:02.542" v="1572" actId="2696"/>
        <pc:sldMkLst>
          <pc:docMk/>
          <pc:sldMk cId="3423188858" sldId="318"/>
        </pc:sldMkLst>
      </pc:sldChg>
      <pc:sldChg chg="del">
        <pc:chgData name="Mathews, Jud" userId="f123dd73-fb39-4fc8-82ca-796d6517cfd1" providerId="ADAL" clId="{94D6BE4A-BA25-55A7-B90A-DA61A72FBDE3}" dt="2026-01-28T20:57:02.542" v="1572" actId="2696"/>
        <pc:sldMkLst>
          <pc:docMk/>
          <pc:sldMk cId="2984672956" sldId="319"/>
        </pc:sldMkLst>
      </pc:sldChg>
      <pc:sldChg chg="del">
        <pc:chgData name="Mathews, Jud" userId="f123dd73-fb39-4fc8-82ca-796d6517cfd1" providerId="ADAL" clId="{94D6BE4A-BA25-55A7-B90A-DA61A72FBDE3}" dt="2026-01-28T20:56:49.820" v="1569" actId="2696"/>
        <pc:sldMkLst>
          <pc:docMk/>
          <pc:sldMk cId="257912183" sldId="320"/>
        </pc:sldMkLst>
      </pc:sldChg>
      <pc:sldChg chg="addSp delSp modSp new mod">
        <pc:chgData name="Mathews, Jud" userId="f123dd73-fb39-4fc8-82ca-796d6517cfd1" providerId="ADAL" clId="{94D6BE4A-BA25-55A7-B90A-DA61A72FBDE3}" dt="2026-01-15T15:15:10.150" v="26" actId="1076"/>
        <pc:sldMkLst>
          <pc:docMk/>
          <pc:sldMk cId="2501484717" sldId="322"/>
        </pc:sldMkLst>
        <pc:picChg chg="add mod">
          <ac:chgData name="Mathews, Jud" userId="f123dd73-fb39-4fc8-82ca-796d6517cfd1" providerId="ADAL" clId="{94D6BE4A-BA25-55A7-B90A-DA61A72FBDE3}" dt="2026-01-15T15:15:10.150" v="26" actId="1076"/>
          <ac:picMkLst>
            <pc:docMk/>
            <pc:sldMk cId="2501484717" sldId="322"/>
            <ac:picMk id="7" creationId="{19309B0D-F753-B420-D144-2AF49E1E49DB}"/>
          </ac:picMkLst>
        </pc:picChg>
        <pc:picChg chg="add mod">
          <ac:chgData name="Mathews, Jud" userId="f123dd73-fb39-4fc8-82ca-796d6517cfd1" providerId="ADAL" clId="{94D6BE4A-BA25-55A7-B90A-DA61A72FBDE3}" dt="2026-01-15T15:14:41.232" v="21" actId="14100"/>
          <ac:picMkLst>
            <pc:docMk/>
            <pc:sldMk cId="2501484717" sldId="322"/>
            <ac:picMk id="9" creationId="{5D50F60E-575D-FF27-EFA0-4D378DC66566}"/>
          </ac:picMkLst>
        </pc:picChg>
      </pc:sldChg>
      <pc:sldChg chg="addSp delSp modSp new mod">
        <pc:chgData name="Mathews, Jud" userId="f123dd73-fb39-4fc8-82ca-796d6517cfd1" providerId="ADAL" clId="{94D6BE4A-BA25-55A7-B90A-DA61A72FBDE3}" dt="2026-01-15T15:15:54.069" v="30" actId="962"/>
        <pc:sldMkLst>
          <pc:docMk/>
          <pc:sldMk cId="547610992" sldId="323"/>
        </pc:sldMkLst>
        <pc:picChg chg="add mod">
          <ac:chgData name="Mathews, Jud" userId="f123dd73-fb39-4fc8-82ca-796d6517cfd1" providerId="ADAL" clId="{94D6BE4A-BA25-55A7-B90A-DA61A72FBDE3}" dt="2026-01-15T15:15:54.069" v="30" actId="962"/>
          <ac:picMkLst>
            <pc:docMk/>
            <pc:sldMk cId="547610992" sldId="323"/>
            <ac:picMk id="7" creationId="{DBDE0A29-78FE-51ED-1E55-A1A703F3ED25}"/>
          </ac:picMkLst>
        </pc:picChg>
      </pc:sldChg>
      <pc:sldChg chg="addSp delSp modSp new mod">
        <pc:chgData name="Mathews, Jud" userId="f123dd73-fb39-4fc8-82ca-796d6517cfd1" providerId="ADAL" clId="{94D6BE4A-BA25-55A7-B90A-DA61A72FBDE3}" dt="2026-01-15T18:19:20.130" v="350" actId="20577"/>
        <pc:sldMkLst>
          <pc:docMk/>
          <pc:sldMk cId="806088611" sldId="324"/>
        </pc:sldMkLst>
        <pc:spChg chg="mod">
          <ac:chgData name="Mathews, Jud" userId="f123dd73-fb39-4fc8-82ca-796d6517cfd1" providerId="ADAL" clId="{94D6BE4A-BA25-55A7-B90A-DA61A72FBDE3}" dt="2026-01-15T18:19:20.130" v="350" actId="20577"/>
          <ac:spMkLst>
            <pc:docMk/>
            <pc:sldMk cId="806088611" sldId="324"/>
            <ac:spMk id="2" creationId="{1C084D0A-30CF-2363-996B-4F629E886660}"/>
          </ac:spMkLst>
        </pc:spChg>
        <pc:picChg chg="add mod">
          <ac:chgData name="Mathews, Jud" userId="f123dd73-fb39-4fc8-82ca-796d6517cfd1" providerId="ADAL" clId="{94D6BE4A-BA25-55A7-B90A-DA61A72FBDE3}" dt="2026-01-15T15:16:44.082" v="37" actId="1076"/>
          <ac:picMkLst>
            <pc:docMk/>
            <pc:sldMk cId="806088611" sldId="324"/>
            <ac:picMk id="7" creationId="{F5780A1F-C404-D900-AF4B-BD51220E2567}"/>
          </ac:picMkLst>
        </pc:picChg>
      </pc:sldChg>
      <pc:sldChg chg="addSp delSp modSp new mod">
        <pc:chgData name="Mathews, Jud" userId="f123dd73-fb39-4fc8-82ca-796d6517cfd1" providerId="ADAL" clId="{94D6BE4A-BA25-55A7-B90A-DA61A72FBDE3}" dt="2026-01-15T18:20:14.967" v="382" actId="20577"/>
        <pc:sldMkLst>
          <pc:docMk/>
          <pc:sldMk cId="1039410420" sldId="325"/>
        </pc:sldMkLst>
        <pc:spChg chg="mod">
          <ac:chgData name="Mathews, Jud" userId="f123dd73-fb39-4fc8-82ca-796d6517cfd1" providerId="ADAL" clId="{94D6BE4A-BA25-55A7-B90A-DA61A72FBDE3}" dt="2026-01-15T18:20:14.967" v="382" actId="20577"/>
          <ac:spMkLst>
            <pc:docMk/>
            <pc:sldMk cId="1039410420" sldId="325"/>
            <ac:spMk id="2" creationId="{D4994281-4B1D-5C85-189E-447E692713EF}"/>
          </ac:spMkLst>
        </pc:spChg>
        <pc:picChg chg="add mod">
          <ac:chgData name="Mathews, Jud" userId="f123dd73-fb39-4fc8-82ca-796d6517cfd1" providerId="ADAL" clId="{94D6BE4A-BA25-55A7-B90A-DA61A72FBDE3}" dt="2026-01-15T15:17:25.424" v="69" actId="14100"/>
          <ac:picMkLst>
            <pc:docMk/>
            <pc:sldMk cId="1039410420" sldId="325"/>
            <ac:picMk id="7" creationId="{5BA65FCB-6A71-CEB3-5B6C-CA5DCC297E44}"/>
          </ac:picMkLst>
        </pc:picChg>
      </pc:sldChg>
      <pc:sldChg chg="addSp delSp modSp new mod">
        <pc:chgData name="Mathews, Jud" userId="f123dd73-fb39-4fc8-82ca-796d6517cfd1" providerId="ADAL" clId="{94D6BE4A-BA25-55A7-B90A-DA61A72FBDE3}" dt="2026-01-15T15:19:09.375" v="175" actId="20577"/>
        <pc:sldMkLst>
          <pc:docMk/>
          <pc:sldMk cId="2059328048" sldId="326"/>
        </pc:sldMkLst>
        <pc:spChg chg="mod">
          <ac:chgData name="Mathews, Jud" userId="f123dd73-fb39-4fc8-82ca-796d6517cfd1" providerId="ADAL" clId="{94D6BE4A-BA25-55A7-B90A-DA61A72FBDE3}" dt="2026-01-15T15:19:09.375" v="175" actId="20577"/>
          <ac:spMkLst>
            <pc:docMk/>
            <pc:sldMk cId="2059328048" sldId="326"/>
            <ac:spMk id="2" creationId="{588729E0-ACDF-A096-618E-60AAB9234252}"/>
          </ac:spMkLst>
        </pc:spChg>
        <pc:picChg chg="add mod">
          <ac:chgData name="Mathews, Jud" userId="f123dd73-fb39-4fc8-82ca-796d6517cfd1" providerId="ADAL" clId="{94D6BE4A-BA25-55A7-B90A-DA61A72FBDE3}" dt="2026-01-15T15:18:52.676" v="109" actId="14100"/>
          <ac:picMkLst>
            <pc:docMk/>
            <pc:sldMk cId="2059328048" sldId="326"/>
            <ac:picMk id="7" creationId="{BE0891BB-3073-45AA-157B-9947DE95A23B}"/>
          </ac:picMkLst>
        </pc:picChg>
      </pc:sldChg>
      <pc:sldChg chg="addSp delSp modSp new mod">
        <pc:chgData name="Mathews, Jud" userId="f123dd73-fb39-4fc8-82ca-796d6517cfd1" providerId="ADAL" clId="{94D6BE4A-BA25-55A7-B90A-DA61A72FBDE3}" dt="2026-01-15T15:23:07.693" v="224" actId="313"/>
        <pc:sldMkLst>
          <pc:docMk/>
          <pc:sldMk cId="3334773910" sldId="327"/>
        </pc:sldMkLst>
        <pc:spChg chg="mod">
          <ac:chgData name="Mathews, Jud" userId="f123dd73-fb39-4fc8-82ca-796d6517cfd1" providerId="ADAL" clId="{94D6BE4A-BA25-55A7-B90A-DA61A72FBDE3}" dt="2026-01-15T15:23:07.693" v="224" actId="313"/>
          <ac:spMkLst>
            <pc:docMk/>
            <pc:sldMk cId="3334773910" sldId="327"/>
            <ac:spMk id="2" creationId="{FCEB4882-A25C-6B5D-A0AB-71D605C4200F}"/>
          </ac:spMkLst>
        </pc:spChg>
        <pc:picChg chg="add mod">
          <ac:chgData name="Mathews, Jud" userId="f123dd73-fb39-4fc8-82ca-796d6517cfd1" providerId="ADAL" clId="{94D6BE4A-BA25-55A7-B90A-DA61A72FBDE3}" dt="2026-01-15T15:22:33.592" v="221" actId="14100"/>
          <ac:picMkLst>
            <pc:docMk/>
            <pc:sldMk cId="3334773910" sldId="327"/>
            <ac:picMk id="7" creationId="{30160E7A-9114-51F6-6EF7-22E0171F35DB}"/>
          </ac:picMkLst>
        </pc:picChg>
      </pc:sldChg>
      <pc:sldChg chg="addSp delSp modSp new mod">
        <pc:chgData name="Mathews, Jud" userId="f123dd73-fb39-4fc8-82ca-796d6517cfd1" providerId="ADAL" clId="{94D6BE4A-BA25-55A7-B90A-DA61A72FBDE3}" dt="2026-01-15T15:23:41.293" v="262" actId="20577"/>
        <pc:sldMkLst>
          <pc:docMk/>
          <pc:sldMk cId="1167071538" sldId="328"/>
        </pc:sldMkLst>
        <pc:spChg chg="mod">
          <ac:chgData name="Mathews, Jud" userId="f123dd73-fb39-4fc8-82ca-796d6517cfd1" providerId="ADAL" clId="{94D6BE4A-BA25-55A7-B90A-DA61A72FBDE3}" dt="2026-01-15T15:23:33.222" v="229" actId="26606"/>
          <ac:spMkLst>
            <pc:docMk/>
            <pc:sldMk cId="1167071538" sldId="328"/>
            <ac:spMk id="4" creationId="{61368CA0-A5F8-7A94-E659-29F1DA1514F3}"/>
          </ac:spMkLst>
        </pc:spChg>
        <pc:spChg chg="mod">
          <ac:chgData name="Mathews, Jud" userId="f123dd73-fb39-4fc8-82ca-796d6517cfd1" providerId="ADAL" clId="{94D6BE4A-BA25-55A7-B90A-DA61A72FBDE3}" dt="2026-01-15T15:23:33.222" v="229" actId="26606"/>
          <ac:spMkLst>
            <pc:docMk/>
            <pc:sldMk cId="1167071538" sldId="328"/>
            <ac:spMk id="5" creationId="{ED222164-98E7-38B6-1B33-B2F01DA0D09B}"/>
          </ac:spMkLst>
        </pc:spChg>
        <pc:spChg chg="add mod">
          <ac:chgData name="Mathews, Jud" userId="f123dd73-fb39-4fc8-82ca-796d6517cfd1" providerId="ADAL" clId="{94D6BE4A-BA25-55A7-B90A-DA61A72FBDE3}" dt="2026-01-15T15:23:41.293" v="262" actId="20577"/>
          <ac:spMkLst>
            <pc:docMk/>
            <pc:sldMk cId="1167071538" sldId="328"/>
            <ac:spMk id="12" creationId="{253A99F7-3D9B-E018-7807-6EA00717F8B3}"/>
          </ac:spMkLst>
        </pc:spChg>
        <pc:picChg chg="add mod">
          <ac:chgData name="Mathews, Jud" userId="f123dd73-fb39-4fc8-82ca-796d6517cfd1" providerId="ADAL" clId="{94D6BE4A-BA25-55A7-B90A-DA61A72FBDE3}" dt="2026-01-15T15:23:33.222" v="229" actId="26606"/>
          <ac:picMkLst>
            <pc:docMk/>
            <pc:sldMk cId="1167071538" sldId="328"/>
            <ac:picMk id="7" creationId="{7004F1F3-FE92-4D1E-D0D4-92AB5E1A8414}"/>
          </ac:picMkLst>
        </pc:picChg>
      </pc:sldChg>
      <pc:sldChg chg="addSp delSp modSp new mod">
        <pc:chgData name="Mathews, Jud" userId="f123dd73-fb39-4fc8-82ca-796d6517cfd1" providerId="ADAL" clId="{94D6BE4A-BA25-55A7-B90A-DA61A72FBDE3}" dt="2026-01-15T18:18:56.549" v="333" actId="20577"/>
        <pc:sldMkLst>
          <pc:docMk/>
          <pc:sldMk cId="40082326" sldId="329"/>
        </pc:sldMkLst>
        <pc:spChg chg="mod">
          <ac:chgData name="Mathews, Jud" userId="f123dd73-fb39-4fc8-82ca-796d6517cfd1" providerId="ADAL" clId="{94D6BE4A-BA25-55A7-B90A-DA61A72FBDE3}" dt="2026-01-15T18:18:56.549" v="333" actId="20577"/>
          <ac:spMkLst>
            <pc:docMk/>
            <pc:sldMk cId="40082326" sldId="329"/>
            <ac:spMk id="2" creationId="{D5E55F32-553F-8A0F-FAAE-FC1CA6337277}"/>
          </ac:spMkLst>
        </pc:spChg>
        <pc:picChg chg="add mod">
          <ac:chgData name="Mathews, Jud" userId="f123dd73-fb39-4fc8-82ca-796d6517cfd1" providerId="ADAL" clId="{94D6BE4A-BA25-55A7-B90A-DA61A72FBDE3}" dt="2026-01-15T15:24:09.623" v="270" actId="962"/>
          <ac:picMkLst>
            <pc:docMk/>
            <pc:sldMk cId="40082326" sldId="329"/>
            <ac:picMk id="11" creationId="{1538BFDA-A46F-AF2A-8037-2DE811179E41}"/>
          </ac:picMkLst>
        </pc:picChg>
      </pc:sldChg>
      <pc:sldChg chg="addSp delSp modSp new mod">
        <pc:chgData name="Mathews, Jud" userId="f123dd73-fb39-4fc8-82ca-796d6517cfd1" providerId="ADAL" clId="{94D6BE4A-BA25-55A7-B90A-DA61A72FBDE3}" dt="2026-01-15T18:18:00.088" v="301" actId="962"/>
        <pc:sldMkLst>
          <pc:docMk/>
          <pc:sldMk cId="392154984" sldId="330"/>
        </pc:sldMkLst>
        <pc:picChg chg="add mod">
          <ac:chgData name="Mathews, Jud" userId="f123dd73-fb39-4fc8-82ca-796d6517cfd1" providerId="ADAL" clId="{94D6BE4A-BA25-55A7-B90A-DA61A72FBDE3}" dt="2026-01-15T18:18:00.088" v="301" actId="962"/>
          <ac:picMkLst>
            <pc:docMk/>
            <pc:sldMk cId="392154984" sldId="330"/>
            <ac:picMk id="7" creationId="{92299E44-7146-C16C-5F9D-6FB168CC8D97}"/>
          </ac:picMkLst>
        </pc:picChg>
      </pc:sldChg>
      <pc:sldChg chg="addSp delSp modSp new mod">
        <pc:chgData name="Mathews, Jud" userId="f123dd73-fb39-4fc8-82ca-796d6517cfd1" providerId="ADAL" clId="{94D6BE4A-BA25-55A7-B90A-DA61A72FBDE3}" dt="2026-01-15T18:20:31.747" v="385" actId="20577"/>
        <pc:sldMkLst>
          <pc:docMk/>
          <pc:sldMk cId="1165669881" sldId="331"/>
        </pc:sldMkLst>
        <pc:spChg chg="mod">
          <ac:chgData name="Mathews, Jud" userId="f123dd73-fb39-4fc8-82ca-796d6517cfd1" providerId="ADAL" clId="{94D6BE4A-BA25-55A7-B90A-DA61A72FBDE3}" dt="2026-01-15T18:18:21.559" v="306" actId="26606"/>
          <ac:spMkLst>
            <pc:docMk/>
            <pc:sldMk cId="1165669881" sldId="331"/>
            <ac:spMk id="4" creationId="{F49336EB-0EC2-9EA6-A208-A4D8C1208328}"/>
          </ac:spMkLst>
        </pc:spChg>
        <pc:spChg chg="mod">
          <ac:chgData name="Mathews, Jud" userId="f123dd73-fb39-4fc8-82ca-796d6517cfd1" providerId="ADAL" clId="{94D6BE4A-BA25-55A7-B90A-DA61A72FBDE3}" dt="2026-01-15T18:18:21.559" v="306" actId="26606"/>
          <ac:spMkLst>
            <pc:docMk/>
            <pc:sldMk cId="1165669881" sldId="331"/>
            <ac:spMk id="5" creationId="{64100043-53AD-7801-C06D-6FA54C573C2D}"/>
          </ac:spMkLst>
        </pc:spChg>
        <pc:spChg chg="add mod">
          <ac:chgData name="Mathews, Jud" userId="f123dd73-fb39-4fc8-82ca-796d6517cfd1" providerId="ADAL" clId="{94D6BE4A-BA25-55A7-B90A-DA61A72FBDE3}" dt="2026-01-15T18:20:31.747" v="385" actId="20577"/>
          <ac:spMkLst>
            <pc:docMk/>
            <pc:sldMk cId="1165669881" sldId="331"/>
            <ac:spMk id="12" creationId="{AA96480C-06F8-AEE7-9DCB-901595B6AFB7}"/>
          </ac:spMkLst>
        </pc:spChg>
        <pc:picChg chg="add mod">
          <ac:chgData name="Mathews, Jud" userId="f123dd73-fb39-4fc8-82ca-796d6517cfd1" providerId="ADAL" clId="{94D6BE4A-BA25-55A7-B90A-DA61A72FBDE3}" dt="2026-01-15T18:18:21.559" v="306" actId="26606"/>
          <ac:picMkLst>
            <pc:docMk/>
            <pc:sldMk cId="1165669881" sldId="331"/>
            <ac:picMk id="7" creationId="{87AB88C3-54B1-B186-1C4A-35EB79EB4F19}"/>
          </ac:picMkLst>
        </pc:picChg>
      </pc:sldChg>
      <pc:sldChg chg="addSp modSp new">
        <pc:chgData name="Mathews, Jud" userId="f123dd73-fb39-4fc8-82ca-796d6517cfd1" providerId="ADAL" clId="{94D6BE4A-BA25-55A7-B90A-DA61A72FBDE3}" dt="2026-01-20T19:03:02.069" v="1485"/>
        <pc:sldMkLst>
          <pc:docMk/>
          <pc:sldMk cId="59464355" sldId="332"/>
        </pc:sldMkLst>
        <pc:spChg chg="mod">
          <ac:chgData name="Mathews, Jud" userId="f123dd73-fb39-4fc8-82ca-796d6517cfd1" providerId="ADAL" clId="{94D6BE4A-BA25-55A7-B90A-DA61A72FBDE3}" dt="2026-01-20T19:03:02.069" v="1485"/>
          <ac:spMkLst>
            <pc:docMk/>
            <pc:sldMk cId="59464355" sldId="332"/>
            <ac:spMk id="110" creationId="{65C140BA-CB4C-7DFC-222B-FD935B76B5EC}"/>
          </ac:spMkLst>
        </pc:spChg>
        <pc:spChg chg="mod">
          <ac:chgData name="Mathews, Jud" userId="f123dd73-fb39-4fc8-82ca-796d6517cfd1" providerId="ADAL" clId="{94D6BE4A-BA25-55A7-B90A-DA61A72FBDE3}" dt="2026-01-20T19:03:02.069" v="1485"/>
          <ac:spMkLst>
            <pc:docMk/>
            <pc:sldMk cId="59464355" sldId="332"/>
            <ac:spMk id="123" creationId="{E8C86F6A-BD1A-793F-51AF-F08E46A3B218}"/>
          </ac:spMkLst>
        </pc:spChg>
        <pc:spChg chg="mod">
          <ac:chgData name="Mathews, Jud" userId="f123dd73-fb39-4fc8-82ca-796d6517cfd1" providerId="ADAL" clId="{94D6BE4A-BA25-55A7-B90A-DA61A72FBDE3}" dt="2026-01-20T19:03:02.069" v="1485"/>
          <ac:spMkLst>
            <pc:docMk/>
            <pc:sldMk cId="59464355" sldId="332"/>
            <ac:spMk id="136" creationId="{5936295A-B216-248D-B6C6-A674BC8B5AFB}"/>
          </ac:spMkLst>
        </pc:spChg>
        <pc:spChg chg="mod">
          <ac:chgData name="Mathews, Jud" userId="f123dd73-fb39-4fc8-82ca-796d6517cfd1" providerId="ADAL" clId="{94D6BE4A-BA25-55A7-B90A-DA61A72FBDE3}" dt="2026-01-20T19:03:02.069" v="1485"/>
          <ac:spMkLst>
            <pc:docMk/>
            <pc:sldMk cId="59464355" sldId="332"/>
            <ac:spMk id="194" creationId="{3F380B54-FB29-ACB7-6355-6EE2351BA9DC}"/>
          </ac:spMkLst>
        </pc:spChg>
        <pc:spChg chg="mod">
          <ac:chgData name="Mathews, Jud" userId="f123dd73-fb39-4fc8-82ca-796d6517cfd1" providerId="ADAL" clId="{94D6BE4A-BA25-55A7-B90A-DA61A72FBDE3}" dt="2026-01-20T19:03:02.069" v="1485"/>
          <ac:spMkLst>
            <pc:docMk/>
            <pc:sldMk cId="59464355" sldId="332"/>
            <ac:spMk id="196" creationId="{99E5D3D1-563F-682E-14B3-055EF384260E}"/>
          </ac:spMkLst>
        </pc:spChg>
        <pc:spChg chg="mod">
          <ac:chgData name="Mathews, Jud" userId="f123dd73-fb39-4fc8-82ca-796d6517cfd1" providerId="ADAL" clId="{94D6BE4A-BA25-55A7-B90A-DA61A72FBDE3}" dt="2026-01-20T19:03:02.069" v="1485"/>
          <ac:spMkLst>
            <pc:docMk/>
            <pc:sldMk cId="59464355" sldId="332"/>
            <ac:spMk id="206" creationId="{CB348999-C228-C807-5CF7-7997C29A77DE}"/>
          </ac:spMkLst>
        </pc:spChg>
        <pc:spChg chg="mod">
          <ac:chgData name="Mathews, Jud" userId="f123dd73-fb39-4fc8-82ca-796d6517cfd1" providerId="ADAL" clId="{94D6BE4A-BA25-55A7-B90A-DA61A72FBDE3}" dt="2026-01-20T19:03:02.069" v="1485"/>
          <ac:spMkLst>
            <pc:docMk/>
            <pc:sldMk cId="59464355" sldId="332"/>
            <ac:spMk id="234" creationId="{FFB7901F-2221-B255-CF41-0CBE73CE8387}"/>
          </ac:spMkLst>
        </pc:spChg>
        <pc:spChg chg="mod">
          <ac:chgData name="Mathews, Jud" userId="f123dd73-fb39-4fc8-82ca-796d6517cfd1" providerId="ADAL" clId="{94D6BE4A-BA25-55A7-B90A-DA61A72FBDE3}" dt="2026-01-20T19:03:02.069" v="1485"/>
          <ac:spMkLst>
            <pc:docMk/>
            <pc:sldMk cId="59464355" sldId="332"/>
            <ac:spMk id="239" creationId="{84CD8A30-5844-FEDB-60E5-33DDD3F789DB}"/>
          </ac:spMkLst>
        </pc:spChg>
        <pc:spChg chg="mod">
          <ac:chgData name="Mathews, Jud" userId="f123dd73-fb39-4fc8-82ca-796d6517cfd1" providerId="ADAL" clId="{94D6BE4A-BA25-55A7-B90A-DA61A72FBDE3}" dt="2026-01-20T19:03:02.069" v="1485"/>
          <ac:spMkLst>
            <pc:docMk/>
            <pc:sldMk cId="59464355" sldId="332"/>
            <ac:spMk id="259" creationId="{C8BB1796-3F6E-2CEA-142C-DB7821CA7C2C}"/>
          </ac:spMkLst>
        </pc:spChg>
        <pc:spChg chg="mod">
          <ac:chgData name="Mathews, Jud" userId="f123dd73-fb39-4fc8-82ca-796d6517cfd1" providerId="ADAL" clId="{94D6BE4A-BA25-55A7-B90A-DA61A72FBDE3}" dt="2026-01-20T19:03:02.069" v="1485"/>
          <ac:spMkLst>
            <pc:docMk/>
            <pc:sldMk cId="59464355" sldId="332"/>
            <ac:spMk id="300" creationId="{5C55EDDD-2457-EA58-C5D6-DF921D05C153}"/>
          </ac:spMkLst>
        </pc:spChg>
      </pc:sldChg>
      <pc:sldChg chg="modSp new mod">
        <pc:chgData name="Mathews, Jud" userId="f123dd73-fb39-4fc8-82ca-796d6517cfd1" providerId="ADAL" clId="{94D6BE4A-BA25-55A7-B90A-DA61A72FBDE3}" dt="2026-01-28T22:53:41.482" v="1838" actId="20577"/>
        <pc:sldMkLst>
          <pc:docMk/>
          <pc:sldMk cId="1149322952" sldId="333"/>
        </pc:sldMkLst>
        <pc:spChg chg="mod">
          <ac:chgData name="Mathews, Jud" userId="f123dd73-fb39-4fc8-82ca-796d6517cfd1" providerId="ADAL" clId="{94D6BE4A-BA25-55A7-B90A-DA61A72FBDE3}" dt="2026-01-28T22:52:14.639" v="1693" actId="20577"/>
          <ac:spMkLst>
            <pc:docMk/>
            <pc:sldMk cId="1149322952" sldId="333"/>
            <ac:spMk id="2" creationId="{2938A2C6-23EA-EB60-452D-CBE077A54F42}"/>
          </ac:spMkLst>
        </pc:spChg>
        <pc:spChg chg="mod">
          <ac:chgData name="Mathews, Jud" userId="f123dd73-fb39-4fc8-82ca-796d6517cfd1" providerId="ADAL" clId="{94D6BE4A-BA25-55A7-B90A-DA61A72FBDE3}" dt="2026-01-28T22:53:41.482" v="1838" actId="20577"/>
          <ac:spMkLst>
            <pc:docMk/>
            <pc:sldMk cId="1149322952" sldId="333"/>
            <ac:spMk id="3" creationId="{2FC75B7B-387F-7721-FEFB-F08B88373F5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B9C39E08-1A23-A742-93BD-9A5E13031B4C}" type="datetimeFigureOut">
              <a:rPr lang="en-US" smtClean="0"/>
              <a:pPr/>
              <a:t>1/29/2026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6DA12526-1E60-0F4C-8F94-482BC11C4A71}" type="slidenum">
              <a:rPr lang="en-US" smtClean="0"/>
              <a:pPr/>
              <a:t>‹#›</a:t>
            </a:fld>
            <a:endParaRPr lang="en-US"/>
          </a:p>
        </p:txBody>
      </p:sp>
    </p:spTree>
    <p:extLst>
      <p:ext uri="{BB962C8B-B14F-4D97-AF65-F5344CB8AC3E}">
        <p14:creationId xmlns:p14="http://schemas.microsoft.com/office/powerpoint/2010/main" val="493096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0243"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0247"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D42A0F74-9EA0-4BD8-B504-CA85B6BED5E0}" type="slidenum">
              <a:rPr lang="en-US"/>
              <a:pPr>
                <a:defRPr/>
              </a:pPr>
              <a:t>‹#›</a:t>
            </a:fld>
            <a:endParaRPr lang="en-US"/>
          </a:p>
        </p:txBody>
      </p:sp>
    </p:spTree>
    <p:extLst>
      <p:ext uri="{BB962C8B-B14F-4D97-AF65-F5344CB8AC3E}">
        <p14:creationId xmlns:p14="http://schemas.microsoft.com/office/powerpoint/2010/main" val="55804667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42A0F74-9EA0-4BD8-B504-CA85B6BED5E0}" type="slidenum">
              <a:rPr lang="en-US" smtClean="0"/>
              <a:pPr>
                <a:defRPr/>
              </a:pPr>
              <a:t>1</a:t>
            </a:fld>
            <a:endParaRPr lang="en-US"/>
          </a:p>
        </p:txBody>
      </p:sp>
    </p:spTree>
    <p:extLst>
      <p:ext uri="{BB962C8B-B14F-4D97-AF65-F5344CB8AC3E}">
        <p14:creationId xmlns:p14="http://schemas.microsoft.com/office/powerpoint/2010/main" val="3692435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19037358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4814077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a:pPr>
                <a:defRPr/>
              </a:pPr>
              <a:t>‹#›</a:t>
            </a:fld>
            <a:endParaRPr lang="en-US"/>
          </a:p>
        </p:txBody>
      </p:sp>
    </p:spTree>
    <p:extLst>
      <p:ext uri="{BB962C8B-B14F-4D97-AF65-F5344CB8AC3E}">
        <p14:creationId xmlns:p14="http://schemas.microsoft.com/office/powerpoint/2010/main" val="2455742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a:pPr>
                <a:defRPr/>
              </a:pPr>
              <a:t>‹#›</a:t>
            </a:fld>
            <a:endParaRPr lang="en-US"/>
          </a:p>
        </p:txBody>
      </p:sp>
    </p:spTree>
    <p:extLst>
      <p:ext uri="{BB962C8B-B14F-4D97-AF65-F5344CB8AC3E}">
        <p14:creationId xmlns:p14="http://schemas.microsoft.com/office/powerpoint/2010/main" val="1628130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a:pPr>
                <a:defRPr/>
              </a:pPr>
              <a:t>‹#›</a:t>
            </a:fld>
            <a:endParaRPr lang="en-US"/>
          </a:p>
        </p:txBody>
      </p:sp>
    </p:spTree>
    <p:extLst>
      <p:ext uri="{BB962C8B-B14F-4D97-AF65-F5344CB8AC3E}">
        <p14:creationId xmlns:p14="http://schemas.microsoft.com/office/powerpoint/2010/main" val="41889242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419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3048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0292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1B1EA36B-198F-40DD-8E59-6F6232794545}" type="slidenum">
              <a:rPr lang="en-US"/>
              <a:pPr>
                <a:defRPr/>
              </a:pPr>
              <a:t>‹#›</a:t>
            </a:fld>
            <a:endParaRPr lang="en-US"/>
          </a:p>
        </p:txBody>
      </p:sp>
    </p:spTree>
    <p:extLst>
      <p:ext uri="{BB962C8B-B14F-4D97-AF65-F5344CB8AC3E}">
        <p14:creationId xmlns:p14="http://schemas.microsoft.com/office/powerpoint/2010/main" val="139153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a:pPr>
                <a:defRPr/>
              </a:pPr>
              <a:t>‹#›</a:t>
            </a:fld>
            <a:endParaRPr lang="en-US"/>
          </a:p>
        </p:txBody>
      </p:sp>
    </p:spTree>
    <p:extLst>
      <p:ext uri="{BB962C8B-B14F-4D97-AF65-F5344CB8AC3E}">
        <p14:creationId xmlns:p14="http://schemas.microsoft.com/office/powerpoint/2010/main" val="235160488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a:pPr>
                <a:defRPr/>
              </a:pPr>
              <a:t>‹#›</a:t>
            </a:fld>
            <a:endParaRPr lang="en-US"/>
          </a:p>
        </p:txBody>
      </p:sp>
    </p:spTree>
    <p:extLst>
      <p:ext uri="{BB962C8B-B14F-4D97-AF65-F5344CB8AC3E}">
        <p14:creationId xmlns:p14="http://schemas.microsoft.com/office/powerpoint/2010/main" val="40048292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Constitutional Law - Mathews</a:t>
            </a:r>
          </a:p>
        </p:txBody>
      </p:sp>
      <p:sp>
        <p:nvSpPr>
          <p:cNvPr id="5" name="Rectangle 6"/>
          <p:cNvSpPr>
            <a:spLocks noGrp="1" noChangeArrowheads="1"/>
          </p:cNvSpPr>
          <p:nvPr>
            <p:ph type="sldNum" sz="quarter" idx="12"/>
          </p:nvPr>
        </p:nvSpPr>
        <p:spPr>
          <a:ln/>
        </p:spPr>
        <p:txBody>
          <a:bodyPr/>
          <a:lstStyle>
            <a:lvl1pPr>
              <a:defRPr/>
            </a:lvl1pPr>
          </a:lstStyle>
          <a:p>
            <a:pPr>
              <a:defRPr/>
            </a:pPr>
            <a:fld id="{A5E5FD90-BFE7-4A81-8099-01149F0BBE3D}" type="slidenum">
              <a:rPr lang="en-US" altLang="en-US"/>
              <a:pPr>
                <a:defRPr/>
              </a:pPr>
              <a:t>‹#›</a:t>
            </a:fld>
            <a:endParaRPr lang="en-US" altLang="en-US"/>
          </a:p>
        </p:txBody>
      </p:sp>
    </p:spTree>
    <p:extLst>
      <p:ext uri="{BB962C8B-B14F-4D97-AF65-F5344CB8AC3E}">
        <p14:creationId xmlns:p14="http://schemas.microsoft.com/office/powerpoint/2010/main" val="156318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30255436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9127427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180670892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smtClean="0"/>
              <a:pPr>
                <a:defRPr/>
              </a:pPr>
              <a:t>‹#›</a:t>
            </a:fld>
            <a:endParaRPr lang="en-US"/>
          </a:p>
        </p:txBody>
      </p:sp>
    </p:spTree>
    <p:extLst>
      <p:ext uri="{BB962C8B-B14F-4D97-AF65-F5344CB8AC3E}">
        <p14:creationId xmlns:p14="http://schemas.microsoft.com/office/powerpoint/2010/main" val="800023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365900510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82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224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382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0224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8" name="Slide Number Placeholder 5"/>
          <p:cNvSpPr>
            <a:spLocks noGrp="1"/>
          </p:cNvSpPr>
          <p:nvPr>
            <p:ph type="sldNum" sz="quarter" idx="11"/>
          </p:nvPr>
        </p:nvSpPr>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412856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smtClean="0"/>
              <a:pPr>
                <a:defRPr/>
              </a:pPr>
              <a:t>‹#›</a:t>
            </a:fld>
            <a:endParaRPr lang="en-US"/>
          </a:p>
        </p:txBody>
      </p:sp>
    </p:spTree>
    <p:extLst>
      <p:ext uri="{BB962C8B-B14F-4D97-AF65-F5344CB8AC3E}">
        <p14:creationId xmlns:p14="http://schemas.microsoft.com/office/powerpoint/2010/main" val="207753713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smtClean="0"/>
              <a:pPr>
                <a:defRPr/>
              </a:pPr>
              <a:t>‹#›</a:t>
            </a:fld>
            <a:endParaRPr lang="en-US"/>
          </a:p>
        </p:txBody>
      </p:sp>
    </p:spTree>
    <p:extLst>
      <p:ext uri="{BB962C8B-B14F-4D97-AF65-F5344CB8AC3E}">
        <p14:creationId xmlns:p14="http://schemas.microsoft.com/office/powerpoint/2010/main" val="363341453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Constitutional Law - Mathews</a:t>
            </a:r>
          </a:p>
        </p:txBody>
      </p:sp>
      <p:sp>
        <p:nvSpPr>
          <p:cNvPr id="9" name="Rectangle 6"/>
          <p:cNvSpPr>
            <a:spLocks noGrp="1" noChangeArrowheads="1"/>
          </p:cNvSpPr>
          <p:nvPr>
            <p:ph type="sldNum" sz="quarter" idx="12"/>
          </p:nvPr>
        </p:nvSpPr>
        <p:spPr>
          <a:ln/>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895786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alpha val="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282148" y="3869635"/>
            <a:ext cx="6575895" cy="1388165"/>
          </a:xfrm>
        </p:spPr>
        <p:txBody>
          <a:bodyPr>
            <a:normAutofit/>
          </a:bodyPr>
          <a:lstStyle>
            <a:lvl1pPr marL="0" indent="0" algn="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80857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idx="1"/>
          </p:nvPr>
        </p:nvSpPr>
        <p:spPr>
          <a:xfrm>
            <a:off x="857251" y="1143000"/>
            <a:ext cx="7404653"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581400" y="6223829"/>
            <a:ext cx="4572000" cy="365125"/>
          </a:xfrm>
          <a:prstGeom prst="rect">
            <a:avLst/>
          </a:prstGeom>
        </p:spPr>
        <p:txBody>
          <a:bodyPr/>
          <a:lstStyle>
            <a:lvl1pPr algn="r">
              <a:defRPr/>
            </a:lvl1p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74173589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a:t>Click to edit Master title style</a:t>
            </a:r>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3312100D-6B87-45A5-A4E9-8AF8DA5436BC}"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726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7809879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57250" y="388620"/>
            <a:ext cx="7406640" cy="754380"/>
          </a:xfrm>
        </p:spPr>
        <p:txBody>
          <a:bodyPr/>
          <a:lstStyle/>
          <a:p>
            <a:r>
              <a:rPr lang="en-US"/>
              <a:t>Click to edit Master title style</a:t>
            </a:r>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57247" y="6223829"/>
            <a:ext cx="1746806" cy="365125"/>
          </a:xfrm>
          <a:prstGeom prst="rect">
            <a:avLst/>
          </a:prstGeom>
        </p:spPr>
        <p:txBody>
          <a:bodyPr/>
          <a:lstStyle/>
          <a:p>
            <a:endParaRPr lang="en-US"/>
          </a:p>
        </p:txBody>
      </p:sp>
      <p:sp>
        <p:nvSpPr>
          <p:cNvPr id="8" name="Footer Placeholder 7"/>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9" name="Slide Number Placeholder 8"/>
          <p:cNvSpPr>
            <a:spLocks noGrp="1"/>
          </p:cNvSpPr>
          <p:nvPr>
            <p:ph type="sldNum" sz="quarter" idx="12"/>
          </p:nvPr>
        </p:nvSpPr>
        <p:spPr/>
        <p:txBody>
          <a:bodyPr/>
          <a:lstStyle/>
          <a:p>
            <a:pPr>
              <a:defRPr/>
            </a:pPr>
            <a:fld id="{62814AF3-D1EA-4F13-BC28-4D5790A420B7}" type="slidenum">
              <a:rPr lang="en-US" smtClean="0"/>
              <a:pPr>
                <a:defRPr/>
              </a:pPr>
              <a:t>‹#›</a:t>
            </a:fld>
            <a:endParaRPr lang="en-US"/>
          </a:p>
        </p:txBody>
      </p:sp>
    </p:spTree>
    <p:extLst>
      <p:ext uri="{BB962C8B-B14F-4D97-AF65-F5344CB8AC3E}">
        <p14:creationId xmlns:p14="http://schemas.microsoft.com/office/powerpoint/2010/main" val="2467175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Date Placeholder 2"/>
          <p:cNvSpPr>
            <a:spLocks noGrp="1"/>
          </p:cNvSpPr>
          <p:nvPr>
            <p:ph type="dt" sz="half" idx="10"/>
          </p:nvPr>
        </p:nvSpPr>
        <p:spPr>
          <a:xfrm>
            <a:off x="857247" y="6223829"/>
            <a:ext cx="1746806" cy="365125"/>
          </a:xfrm>
          <a:prstGeom prst="rect">
            <a:avLst/>
          </a:prstGeom>
        </p:spPr>
        <p:txBody>
          <a:bodyPr/>
          <a:lstStyle/>
          <a:p>
            <a:endParaRPr lang="en-US"/>
          </a:p>
        </p:txBody>
      </p:sp>
      <p:sp>
        <p:nvSpPr>
          <p:cNvPr id="4" name="Footer Placeholder 3"/>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5" name="Slide Number Placeholder 4"/>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67048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7247" y="6223829"/>
            <a:ext cx="1746806" cy="365125"/>
          </a:xfrm>
          <a:prstGeom prst="rect">
            <a:avLst/>
          </a:prstGeom>
        </p:spPr>
        <p:txBody>
          <a:bodyPr/>
          <a:lstStyle/>
          <a:p>
            <a:endParaRPr lang="en-US"/>
          </a:p>
        </p:txBody>
      </p:sp>
      <p:sp>
        <p:nvSpPr>
          <p:cNvPr id="3" name="Footer Placeholder 2"/>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4" name="Slide Number Placeholder 3"/>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563860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936135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4059936" y="1069847"/>
            <a:ext cx="4574286" cy="480060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57250" y="2834640"/>
            <a:ext cx="2948940" cy="288036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108763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Vertical Text Placeholder 2"/>
          <p:cNvSpPr>
            <a:spLocks noGrp="1"/>
          </p:cNvSpPr>
          <p:nvPr>
            <p:ph type="body" orient="vert" idx="1"/>
          </p:nvPr>
        </p:nvSpPr>
        <p:spPr>
          <a:xfrm>
            <a:off x="857251" y="1143000"/>
            <a:ext cx="7404653" cy="403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975946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6708715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3353541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02382952"/>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49062427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344147761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smtClean="0"/>
              <a:pPr>
                <a:defRPr/>
              </a:pPr>
              <a:t>‹#›</a:t>
            </a:fld>
            <a:endParaRPr lang="en-US"/>
          </a:p>
        </p:txBody>
      </p:sp>
    </p:spTree>
    <p:extLst>
      <p:ext uri="{BB962C8B-B14F-4D97-AF65-F5344CB8AC3E}">
        <p14:creationId xmlns:p14="http://schemas.microsoft.com/office/powerpoint/2010/main" val="14401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62069994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82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224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382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0224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8" name="Slide Number Placeholder 5"/>
          <p:cNvSpPr>
            <a:spLocks noGrp="1"/>
          </p:cNvSpPr>
          <p:nvPr>
            <p:ph type="sldNum" sz="quarter" idx="11"/>
          </p:nvPr>
        </p:nvSpPr>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426848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smtClean="0"/>
              <a:pPr>
                <a:defRPr/>
              </a:pPr>
              <a:t>‹#›</a:t>
            </a:fld>
            <a:endParaRPr lang="en-US"/>
          </a:p>
        </p:txBody>
      </p:sp>
    </p:spTree>
    <p:extLst>
      <p:ext uri="{BB962C8B-B14F-4D97-AF65-F5344CB8AC3E}">
        <p14:creationId xmlns:p14="http://schemas.microsoft.com/office/powerpoint/2010/main" val="107188288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smtClean="0"/>
              <a:pPr>
                <a:defRPr/>
              </a:pPr>
              <a:t>‹#›</a:t>
            </a:fld>
            <a:endParaRPr lang="en-US"/>
          </a:p>
        </p:txBody>
      </p:sp>
    </p:spTree>
    <p:extLst>
      <p:ext uri="{BB962C8B-B14F-4D97-AF65-F5344CB8AC3E}">
        <p14:creationId xmlns:p14="http://schemas.microsoft.com/office/powerpoint/2010/main" val="144529090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Constitutional Law - Mathews</a:t>
            </a:r>
          </a:p>
        </p:txBody>
      </p:sp>
      <p:sp>
        <p:nvSpPr>
          <p:cNvPr id="9" name="Rectangle 6"/>
          <p:cNvSpPr>
            <a:spLocks noGrp="1" noChangeArrowheads="1"/>
          </p:cNvSpPr>
          <p:nvPr>
            <p:ph type="sldNum" sz="quarter" idx="12"/>
          </p:nvPr>
        </p:nvSpPr>
        <p:spPr>
          <a:ln/>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9756071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alpha val="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282148" y="3869635"/>
            <a:ext cx="6575895" cy="1388165"/>
          </a:xfrm>
        </p:spPr>
        <p:txBody>
          <a:bodyPr>
            <a:normAutofit/>
          </a:bodyPr>
          <a:lstStyle>
            <a:lvl1pPr marL="0" indent="0" algn="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68282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idx="1"/>
          </p:nvPr>
        </p:nvSpPr>
        <p:spPr>
          <a:xfrm>
            <a:off x="857251" y="1143000"/>
            <a:ext cx="7404653"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581400" y="6223829"/>
            <a:ext cx="4572000" cy="365125"/>
          </a:xfrm>
          <a:prstGeom prst="rect">
            <a:avLst/>
          </a:prstGeom>
        </p:spPr>
        <p:txBody>
          <a:bodyPr/>
          <a:lstStyle>
            <a:lvl1pPr algn="r">
              <a:defRPr/>
            </a:lvl1p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1317981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a:t>Click to edit Master title style</a:t>
            </a:r>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3312100D-6B87-45A5-A4E9-8AF8DA5436BC}"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688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11143294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57250" y="388620"/>
            <a:ext cx="7406640" cy="754380"/>
          </a:xfrm>
        </p:spPr>
        <p:txBody>
          <a:bodyPr/>
          <a:lstStyle/>
          <a:p>
            <a:r>
              <a:rPr lang="en-US"/>
              <a:t>Click to edit Master title style</a:t>
            </a:r>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57247" y="6223829"/>
            <a:ext cx="1746806" cy="365125"/>
          </a:xfrm>
          <a:prstGeom prst="rect">
            <a:avLst/>
          </a:prstGeom>
        </p:spPr>
        <p:txBody>
          <a:bodyPr/>
          <a:lstStyle/>
          <a:p>
            <a:endParaRPr lang="en-US"/>
          </a:p>
        </p:txBody>
      </p:sp>
      <p:sp>
        <p:nvSpPr>
          <p:cNvPr id="8" name="Footer Placeholder 7"/>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9" name="Slide Number Placeholder 8"/>
          <p:cNvSpPr>
            <a:spLocks noGrp="1"/>
          </p:cNvSpPr>
          <p:nvPr>
            <p:ph type="sldNum" sz="quarter" idx="12"/>
          </p:nvPr>
        </p:nvSpPr>
        <p:spPr/>
        <p:txBody>
          <a:bodyPr/>
          <a:lstStyle/>
          <a:p>
            <a:pPr>
              <a:defRPr/>
            </a:pPr>
            <a:fld id="{62814AF3-D1EA-4F13-BC28-4D5790A420B7}" type="slidenum">
              <a:rPr lang="en-US" smtClean="0"/>
              <a:pPr>
                <a:defRPr/>
              </a:pPr>
              <a:t>‹#›</a:t>
            </a:fld>
            <a:endParaRPr lang="en-US"/>
          </a:p>
        </p:txBody>
      </p:sp>
    </p:spTree>
    <p:extLst>
      <p:ext uri="{BB962C8B-B14F-4D97-AF65-F5344CB8AC3E}">
        <p14:creationId xmlns:p14="http://schemas.microsoft.com/office/powerpoint/2010/main" val="3071111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Date Placeholder 2"/>
          <p:cNvSpPr>
            <a:spLocks noGrp="1"/>
          </p:cNvSpPr>
          <p:nvPr>
            <p:ph type="dt" sz="half" idx="10"/>
          </p:nvPr>
        </p:nvSpPr>
        <p:spPr>
          <a:xfrm>
            <a:off x="857247" y="6223829"/>
            <a:ext cx="1746806" cy="365125"/>
          </a:xfrm>
          <a:prstGeom prst="rect">
            <a:avLst/>
          </a:prstGeom>
        </p:spPr>
        <p:txBody>
          <a:bodyPr/>
          <a:lstStyle/>
          <a:p>
            <a:endParaRPr lang="en-US"/>
          </a:p>
        </p:txBody>
      </p:sp>
      <p:sp>
        <p:nvSpPr>
          <p:cNvPr id="4" name="Footer Placeholder 3"/>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5" name="Slide Number Placeholder 4"/>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1181688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7247" y="6223829"/>
            <a:ext cx="1746806" cy="365125"/>
          </a:xfrm>
          <a:prstGeom prst="rect">
            <a:avLst/>
          </a:prstGeom>
        </p:spPr>
        <p:txBody>
          <a:bodyPr/>
          <a:lstStyle/>
          <a:p>
            <a:endParaRPr lang="en-US"/>
          </a:p>
        </p:txBody>
      </p:sp>
      <p:sp>
        <p:nvSpPr>
          <p:cNvPr id="3" name="Footer Placeholder 2"/>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4" name="Slide Number Placeholder 3"/>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5746956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75782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4059936" y="1069847"/>
            <a:ext cx="4574286" cy="480060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57250" y="2834640"/>
            <a:ext cx="2948940" cy="288036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9904032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Vertical Text Placeholder 2"/>
          <p:cNvSpPr>
            <a:spLocks noGrp="1"/>
          </p:cNvSpPr>
          <p:nvPr>
            <p:ph type="body" orient="vert" idx="1"/>
          </p:nvPr>
        </p:nvSpPr>
        <p:spPr>
          <a:xfrm>
            <a:off x="857251" y="1143000"/>
            <a:ext cx="7404653" cy="403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270397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101675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967876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g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gi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gi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1.gif"/><Relationship Id="rId5" Type="http://schemas.openxmlformats.org/officeDocument/2006/relationships/slideLayout" Target="../slideLayouts/slideLayout35.xml"/><Relationship Id="rId10" Type="http://schemas.openxmlformats.org/officeDocument/2006/relationships/theme" Target="../theme/theme4.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cSld>
  <p:clrMap bg1="lt1" tx1="dk1" bg2="lt2" tx2="dk2" accent1="accent1" accent2="accent2" accent3="accent3" accent4="accent4" accent5="accent5" accent6="accent6" hlink="hlink" folHlink="folHlink"/>
  <p:sldLayoutIdLst>
    <p:sldLayoutId id="2147484633" r:id="rId1"/>
    <p:sldLayoutId id="2147484634" r:id="rId2"/>
    <p:sldLayoutId id="2147484623" r:id="rId3"/>
    <p:sldLayoutId id="2147484624" r:id="rId4"/>
    <p:sldLayoutId id="2147484625" r:id="rId5"/>
    <p:sldLayoutId id="2147484630" r:id="rId6"/>
    <p:sldLayoutId id="2147484631" r:id="rId7"/>
    <p:sldLayoutId id="2147484632" r:id="rId8"/>
    <p:sldLayoutId id="2147484636"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pic>
        <p:nvPicPr>
          <p:cNvPr id="7" name="Picture 6">
            <a:extLst>
              <a:ext uri="{FF2B5EF4-FFF2-40B4-BE49-F238E27FC236}">
                <a16:creationId xmlns:a16="http://schemas.microsoft.com/office/drawing/2014/main" id="{69214736-990E-9549-81C3-33C4AE3C13B9}"/>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978791259"/>
      </p:ext>
    </p:extLst>
  </p:cSld>
  <p:clrMap bg1="lt1" tx1="dk1" bg2="lt2" tx2="dk2" accent1="accent1" accent2="accent2" accent3="accent3" accent4="accent4" accent5="accent5" accent6="accent6" hlink="hlink" folHlink="folHlink"/>
  <p:sldLayoutIdLst>
    <p:sldLayoutId id="2147484638" r:id="rId1"/>
    <p:sldLayoutId id="2147484639" r:id="rId2"/>
    <p:sldLayoutId id="2147484640" r:id="rId3"/>
    <p:sldLayoutId id="2147484641" r:id="rId4"/>
    <p:sldLayoutId id="2147484642" r:id="rId5"/>
    <p:sldLayoutId id="2147484643" r:id="rId6"/>
    <p:sldLayoutId id="2147484644" r:id="rId7"/>
    <p:sldLayoutId id="2147484645" r:id="rId8"/>
    <p:sldLayoutId id="2147484646"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236220"/>
            <a:ext cx="7406640" cy="7543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1" y="9906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81782" y="6241084"/>
            <a:ext cx="653496" cy="365125"/>
          </a:xfrm>
          <a:prstGeom prst="rect">
            <a:avLst/>
          </a:prstGeom>
        </p:spPr>
        <p:txBody>
          <a:bodyPr vert="horz" lIns="91440" tIns="45720" rIns="91440" bIns="45720" rtlCol="0" anchor="ctr"/>
          <a:lstStyle>
            <a:lvl1pPr algn="r">
              <a:defRPr sz="1200">
                <a:solidFill>
                  <a:schemeClr val="accent1"/>
                </a:solidFill>
              </a:defRPr>
            </a:lvl1pPr>
          </a:lstStyle>
          <a:p>
            <a:pPr>
              <a:defRPr/>
            </a:pPr>
            <a:fld id="{8C0D0ADC-D3BF-469C-B942-109A98239260}" type="slidenum">
              <a:rPr lang="en-US" smtClean="0"/>
              <a:pPr>
                <a:defRPr/>
              </a:pPr>
              <a:t>‹#›</a:t>
            </a:fld>
            <a:endParaRPr lang="en-US"/>
          </a:p>
        </p:txBody>
      </p:sp>
      <p:pic>
        <p:nvPicPr>
          <p:cNvPr id="9" name="Picture 8">
            <a:extLst>
              <a:ext uri="{FF2B5EF4-FFF2-40B4-BE49-F238E27FC236}">
                <a16:creationId xmlns:a16="http://schemas.microsoft.com/office/drawing/2014/main" id="{E395E869-DE54-3843-95DD-68182B13E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
        <p:nvSpPr>
          <p:cNvPr id="4" name="Footer Placeholder 3">
            <a:extLst>
              <a:ext uri="{FF2B5EF4-FFF2-40B4-BE49-F238E27FC236}">
                <a16:creationId xmlns:a16="http://schemas.microsoft.com/office/drawing/2014/main" id="{27C3EDAA-96CB-7843-8CE7-212FABF62161}"/>
              </a:ext>
            </a:extLst>
          </p:cNvPr>
          <p:cNvSpPr>
            <a:spLocks noGrp="1"/>
          </p:cNvSpPr>
          <p:nvPr>
            <p:ph type="ftr" sz="quarter" idx="3"/>
          </p:nvPr>
        </p:nvSpPr>
        <p:spPr>
          <a:xfrm>
            <a:off x="3505200" y="6248400"/>
            <a:ext cx="4745025" cy="365125"/>
          </a:xfrm>
          <a:prstGeom prst="rect">
            <a:avLst/>
          </a:prstGeom>
        </p:spPr>
        <p:txBody>
          <a:bodyPr vert="horz" lIns="91440" tIns="45720" rIns="91440" bIns="45720" rtlCol="0" anchor="ctr"/>
          <a:lstStyle>
            <a:lvl1pPr algn="ctr">
              <a:defRPr sz="1200">
                <a:solidFill>
                  <a:schemeClr val="accent1"/>
                </a:solidFill>
              </a:defRPr>
            </a:lvl1pPr>
          </a:lstStyle>
          <a:p>
            <a:pPr>
              <a:defRPr/>
            </a:pPr>
            <a:r>
              <a:rPr lang="en-US"/>
              <a:t>Constitutional Law - Mathews</a:t>
            </a:r>
          </a:p>
        </p:txBody>
      </p:sp>
      <p:pic>
        <p:nvPicPr>
          <p:cNvPr id="8" name="Picture 7">
            <a:extLst>
              <a:ext uri="{FF2B5EF4-FFF2-40B4-BE49-F238E27FC236}">
                <a16:creationId xmlns:a16="http://schemas.microsoft.com/office/drawing/2014/main" id="{3BE6EA8A-C17F-7E43-BEFE-6174F931B0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2919626682"/>
      </p:ext>
    </p:extLst>
  </p:cSld>
  <p:clrMap bg1="lt1" tx1="dk1" bg2="lt2" tx2="dk2" accent1="accent1" accent2="accent2" accent3="accent3" accent4="accent4" accent5="accent5" accent6="accent6" hlink="hlink" folHlink="folHlink"/>
  <p:sldLayoutIdLst>
    <p:sldLayoutId id="2147484648" r:id="rId1"/>
    <p:sldLayoutId id="2147484649" r:id="rId2"/>
    <p:sldLayoutId id="2147484650" r:id="rId3"/>
    <p:sldLayoutId id="2147484651" r:id="rId4"/>
    <p:sldLayoutId id="2147484652" r:id="rId5"/>
    <p:sldLayoutId id="2147484653" r:id="rId6"/>
    <p:sldLayoutId id="2147484654" r:id="rId7"/>
    <p:sldLayoutId id="2147484655" r:id="rId8"/>
    <p:sldLayoutId id="2147484656" r:id="rId9"/>
    <p:sldLayoutId id="2147484657" r:id="rId10"/>
    <p:sldLayoutId id="2147484658" r:id="rId11"/>
    <p:sldLayoutId id="2147484659" r:id="rId12"/>
  </p:sldLayoutIdLst>
  <p:transition>
    <p:fade/>
  </p:transition>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24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20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pic>
        <p:nvPicPr>
          <p:cNvPr id="7" name="Picture 6">
            <a:extLst>
              <a:ext uri="{FF2B5EF4-FFF2-40B4-BE49-F238E27FC236}">
                <a16:creationId xmlns:a16="http://schemas.microsoft.com/office/drawing/2014/main" id="{7E6C1F58-3A9F-214B-B98B-910BF86167F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2919939942"/>
      </p:ext>
    </p:extLst>
  </p:cSld>
  <p:clrMap bg1="lt1" tx1="dk1" bg2="lt2" tx2="dk2" accent1="accent1" accent2="accent2" accent3="accent3" accent4="accent4" accent5="accent5" accent6="accent6" hlink="hlink" folHlink="folHlink"/>
  <p:sldLayoutIdLst>
    <p:sldLayoutId id="2147484661" r:id="rId1"/>
    <p:sldLayoutId id="2147484662" r:id="rId2"/>
    <p:sldLayoutId id="2147484663" r:id="rId3"/>
    <p:sldLayoutId id="2147484664" r:id="rId4"/>
    <p:sldLayoutId id="2147484665" r:id="rId5"/>
    <p:sldLayoutId id="2147484666" r:id="rId6"/>
    <p:sldLayoutId id="2147484667" r:id="rId7"/>
    <p:sldLayoutId id="2147484668" r:id="rId8"/>
    <p:sldLayoutId id="2147484669"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236220"/>
            <a:ext cx="7406640" cy="7543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1" y="9906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81782" y="6241084"/>
            <a:ext cx="653496" cy="365125"/>
          </a:xfrm>
          <a:prstGeom prst="rect">
            <a:avLst/>
          </a:prstGeom>
        </p:spPr>
        <p:txBody>
          <a:bodyPr vert="horz" lIns="91440" tIns="45720" rIns="91440" bIns="45720" rtlCol="0" anchor="ctr"/>
          <a:lstStyle>
            <a:lvl1pPr algn="r">
              <a:defRPr sz="1200">
                <a:solidFill>
                  <a:schemeClr val="accent1"/>
                </a:solidFill>
              </a:defRPr>
            </a:lvl1pPr>
          </a:lstStyle>
          <a:p>
            <a:pPr>
              <a:defRPr/>
            </a:pPr>
            <a:fld id="{8C0D0ADC-D3BF-469C-B942-109A98239260}" type="slidenum">
              <a:rPr lang="en-US" smtClean="0"/>
              <a:pPr>
                <a:defRPr/>
              </a:pPr>
              <a:t>‹#›</a:t>
            </a:fld>
            <a:endParaRPr lang="en-US"/>
          </a:p>
        </p:txBody>
      </p:sp>
      <p:pic>
        <p:nvPicPr>
          <p:cNvPr id="9" name="Picture 8">
            <a:extLst>
              <a:ext uri="{FF2B5EF4-FFF2-40B4-BE49-F238E27FC236}">
                <a16:creationId xmlns:a16="http://schemas.microsoft.com/office/drawing/2014/main" id="{E395E869-DE54-3843-95DD-68182B13E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
        <p:nvSpPr>
          <p:cNvPr id="4" name="Footer Placeholder 3">
            <a:extLst>
              <a:ext uri="{FF2B5EF4-FFF2-40B4-BE49-F238E27FC236}">
                <a16:creationId xmlns:a16="http://schemas.microsoft.com/office/drawing/2014/main" id="{27C3EDAA-96CB-7843-8CE7-212FABF62161}"/>
              </a:ext>
            </a:extLst>
          </p:cNvPr>
          <p:cNvSpPr>
            <a:spLocks noGrp="1"/>
          </p:cNvSpPr>
          <p:nvPr>
            <p:ph type="ftr" sz="quarter" idx="3"/>
          </p:nvPr>
        </p:nvSpPr>
        <p:spPr>
          <a:xfrm>
            <a:off x="3505200" y="6248400"/>
            <a:ext cx="4745025" cy="365125"/>
          </a:xfrm>
          <a:prstGeom prst="rect">
            <a:avLst/>
          </a:prstGeom>
        </p:spPr>
        <p:txBody>
          <a:bodyPr vert="horz" lIns="91440" tIns="45720" rIns="91440" bIns="45720" rtlCol="0" anchor="ctr"/>
          <a:lstStyle>
            <a:lvl1pPr algn="ctr">
              <a:defRPr sz="1200">
                <a:solidFill>
                  <a:schemeClr val="accent1"/>
                </a:solidFill>
              </a:defRPr>
            </a:lvl1pPr>
          </a:lstStyle>
          <a:p>
            <a:pPr>
              <a:defRPr/>
            </a:pPr>
            <a:r>
              <a:rPr lang="en-US"/>
              <a:t>Constitutional Law - Mathews</a:t>
            </a:r>
          </a:p>
        </p:txBody>
      </p:sp>
      <p:pic>
        <p:nvPicPr>
          <p:cNvPr id="8" name="Picture 7">
            <a:extLst>
              <a:ext uri="{FF2B5EF4-FFF2-40B4-BE49-F238E27FC236}">
                <a16:creationId xmlns:a16="http://schemas.microsoft.com/office/drawing/2014/main" id="{3BE6EA8A-C17F-7E43-BEFE-6174F931B0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598344151"/>
      </p:ext>
    </p:extLst>
  </p:cSld>
  <p:clrMap bg1="lt1" tx1="dk1" bg2="lt2" tx2="dk2" accent1="accent1" accent2="accent2" accent3="accent3" accent4="accent4" accent5="accent5" accent6="accent6" hlink="hlink" folHlink="folHlink"/>
  <p:sldLayoutIdLst>
    <p:sldLayoutId id="2147484671" r:id="rId1"/>
    <p:sldLayoutId id="2147484672" r:id="rId2"/>
    <p:sldLayoutId id="2147484673" r:id="rId3"/>
    <p:sldLayoutId id="2147484674" r:id="rId4"/>
    <p:sldLayoutId id="2147484675" r:id="rId5"/>
    <p:sldLayoutId id="2147484676" r:id="rId6"/>
    <p:sldLayoutId id="2147484677" r:id="rId7"/>
    <p:sldLayoutId id="2147484678" r:id="rId8"/>
    <p:sldLayoutId id="2147484679" r:id="rId9"/>
    <p:sldLayoutId id="2147484680" r:id="rId10"/>
    <p:sldLayoutId id="2147484681" r:id="rId11"/>
    <p:sldLayoutId id="2147484682" r:id="rId12"/>
  </p:sldLayoutIdLst>
  <p:transition>
    <p:fade/>
  </p:transition>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24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20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hyperlink" Target="https://judmathews.net/wp-content/uploads/2026/01/us-constitution.pdf" TargetMode="External"/><Relationship Id="rId2" Type="http://schemas.openxmlformats.org/officeDocument/2006/relationships/hyperlink" Target="https://c2.bibtopia.com/h/183/188/1434188183.0.x.jpg" TargetMode="External"/><Relationship Id="rId1" Type="http://schemas.openxmlformats.org/officeDocument/2006/relationships/slideLayout" Target="../slideLayouts/slideLayout20.xml"/><Relationship Id="rId4" Type="http://schemas.openxmlformats.org/officeDocument/2006/relationships/hyperlink" Target="https://judmathews.net/the-u-s-constitution-2/"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hyperlink" Target="https://www.law.cornell.edu/uscode/text/34/20913" TargetMode="Externa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hyperlink" Target="https://www.c-span.org/clip/house-proceeding/oath-of-office-in-the-house-of-representatives/5147615" TargetMode="External"/><Relationship Id="rId2" Type="http://schemas.openxmlformats.org/officeDocument/2006/relationships/hyperlink" Target="https://prezi.com/view/HDvnXLcbxs2rABA4IK1v/" TargetMode="External"/><Relationship Id="rId1" Type="http://schemas.openxmlformats.org/officeDocument/2006/relationships/slideLayout" Target="../slideLayouts/slideLayout20.xml"/><Relationship Id="rId4" Type="http://schemas.openxmlformats.org/officeDocument/2006/relationships/hyperlink" Target="https://judmathews.net/the-u-s-constitution-2/"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hyperlink" Target="https://www.youtube.com/watch?v=SZ8psP4S6BQ" TargetMode="Externa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hyperlink" Target="https://www.congress.gov/bill/119th-congress/house-bill/7148/text" TargetMode="Externa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Article I: The legislative power</a:t>
            </a:r>
          </a:p>
        </p:txBody>
      </p:sp>
      <p:sp>
        <p:nvSpPr>
          <p:cNvPr id="7" name="Subtitle 6"/>
          <p:cNvSpPr>
            <a:spLocks noGrp="1"/>
          </p:cNvSpPr>
          <p:nvPr>
            <p:ph type="subTitle" idx="1"/>
          </p:nvPr>
        </p:nvSpPr>
        <p:spPr/>
        <p:txBody>
          <a:bodyPr/>
          <a:lstStyle/>
          <a:p>
            <a:r>
              <a:rPr lang="en-US"/>
              <a:t>Assignment #4</a:t>
            </a:r>
          </a:p>
          <a:p>
            <a:r>
              <a:rPr lang="en-US"/>
              <a:t>January 17,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85349966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DC096-FE22-8BBB-A7BE-664A3EDC0519}"/>
              </a:ext>
            </a:extLst>
          </p:cNvPr>
          <p:cNvSpPr>
            <a:spLocks noGrp="1"/>
          </p:cNvSpPr>
          <p:nvPr>
            <p:ph type="title"/>
          </p:nvPr>
        </p:nvSpPr>
        <p:spPr/>
        <p:txBody>
          <a:bodyPr/>
          <a:lstStyle/>
          <a:p>
            <a:endParaRPr lang="en-US"/>
          </a:p>
        </p:txBody>
      </p:sp>
      <p:pic>
        <p:nvPicPr>
          <p:cNvPr id="7" name="Content Placeholder 6" descr="A graph of the different states&#10;&#10;AI-generated content may be incorrect.">
            <a:extLst>
              <a:ext uri="{FF2B5EF4-FFF2-40B4-BE49-F238E27FC236}">
                <a16:creationId xmlns:a16="http://schemas.microsoft.com/office/drawing/2014/main" id="{DBDE0A29-78FE-51ED-1E55-A1A703F3ED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7250" y="1638117"/>
            <a:ext cx="7404100" cy="3048366"/>
          </a:xfrm>
        </p:spPr>
      </p:pic>
      <p:sp>
        <p:nvSpPr>
          <p:cNvPr id="4" name="Footer Placeholder 3">
            <a:extLst>
              <a:ext uri="{FF2B5EF4-FFF2-40B4-BE49-F238E27FC236}">
                <a16:creationId xmlns:a16="http://schemas.microsoft.com/office/drawing/2014/main" id="{208BA09F-25CA-77B3-9C84-86E2E1026C4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047A7D7F-FA30-DF75-B6B2-9E8D362BEF0F}"/>
              </a:ext>
            </a:extLst>
          </p:cNvPr>
          <p:cNvSpPr>
            <a:spLocks noGrp="1"/>
          </p:cNvSpPr>
          <p:nvPr>
            <p:ph type="sldNum" sz="quarter" idx="12"/>
          </p:nvPr>
        </p:nvSpPr>
        <p:spPr/>
        <p:txBody>
          <a:bodyPr/>
          <a:lstStyle/>
          <a:p>
            <a:pPr>
              <a:defRPr/>
            </a:pPr>
            <a:fld id="{1DDB6BF2-1031-4A83-8525-54CF51291594}" type="slidenum">
              <a:rPr lang="en-US" smtClean="0"/>
              <a:pPr>
                <a:defRPr/>
              </a:pPr>
              <a:t>2</a:t>
            </a:fld>
            <a:endParaRPr lang="en-US"/>
          </a:p>
        </p:txBody>
      </p:sp>
    </p:spTree>
    <p:extLst>
      <p:ext uri="{BB962C8B-B14F-4D97-AF65-F5344CB8AC3E}">
        <p14:creationId xmlns:p14="http://schemas.microsoft.com/office/powerpoint/2010/main" val="54761099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E4C7-1DE0-9B1C-270C-1489435FD8EC}"/>
              </a:ext>
            </a:extLst>
          </p:cNvPr>
          <p:cNvSpPr>
            <a:spLocks noGrp="1"/>
          </p:cNvSpPr>
          <p:nvPr>
            <p:ph type="title"/>
          </p:nvPr>
        </p:nvSpPr>
        <p:spPr/>
        <p:txBody>
          <a:bodyPr/>
          <a:lstStyle/>
          <a:p>
            <a:endParaRPr lang="en-US"/>
          </a:p>
        </p:txBody>
      </p:sp>
      <p:pic>
        <p:nvPicPr>
          <p:cNvPr id="7" name="Content Placeholder 6" descr="A map of the united states&#10;&#10;AI-generated content may be incorrect.">
            <a:extLst>
              <a:ext uri="{FF2B5EF4-FFF2-40B4-BE49-F238E27FC236}">
                <a16:creationId xmlns:a16="http://schemas.microsoft.com/office/drawing/2014/main" id="{92299E44-7146-C16C-5F9D-6FB168CC8D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87937" y="1143000"/>
            <a:ext cx="2742725" cy="4038600"/>
          </a:xfrm>
        </p:spPr>
      </p:pic>
      <p:sp>
        <p:nvSpPr>
          <p:cNvPr id="4" name="Footer Placeholder 3">
            <a:extLst>
              <a:ext uri="{FF2B5EF4-FFF2-40B4-BE49-F238E27FC236}">
                <a16:creationId xmlns:a16="http://schemas.microsoft.com/office/drawing/2014/main" id="{F122AF5E-C0FE-7060-AF3C-37311D7B528A}"/>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A6C744F-D8A9-B301-3DB6-D1316EEDA51A}"/>
              </a:ext>
            </a:extLst>
          </p:cNvPr>
          <p:cNvSpPr>
            <a:spLocks noGrp="1"/>
          </p:cNvSpPr>
          <p:nvPr>
            <p:ph type="sldNum" sz="quarter" idx="12"/>
          </p:nvPr>
        </p:nvSpPr>
        <p:spPr/>
        <p:txBody>
          <a:bodyPr/>
          <a:lstStyle/>
          <a:p>
            <a:pPr>
              <a:defRPr/>
            </a:pPr>
            <a:fld id="{1DDB6BF2-1031-4A83-8525-54CF51291594}" type="slidenum">
              <a:rPr lang="en-US" smtClean="0"/>
              <a:pPr>
                <a:defRPr/>
              </a:pPr>
              <a:t>3</a:t>
            </a:fld>
            <a:endParaRPr lang="en-US"/>
          </a:p>
        </p:txBody>
      </p:sp>
    </p:spTree>
    <p:extLst>
      <p:ext uri="{BB962C8B-B14F-4D97-AF65-F5344CB8AC3E}">
        <p14:creationId xmlns:p14="http://schemas.microsoft.com/office/powerpoint/2010/main" val="39215498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84D0A-30CF-2363-996B-4F629E886660}"/>
              </a:ext>
            </a:extLst>
          </p:cNvPr>
          <p:cNvSpPr>
            <a:spLocks noGrp="1"/>
          </p:cNvSpPr>
          <p:nvPr>
            <p:ph type="title"/>
          </p:nvPr>
        </p:nvSpPr>
        <p:spPr/>
        <p:txBody>
          <a:bodyPr/>
          <a:lstStyle/>
          <a:p>
            <a:r>
              <a:rPr lang="en-US"/>
              <a:t>Declaration of Independence (1776)</a:t>
            </a:r>
          </a:p>
        </p:txBody>
      </p:sp>
      <p:pic>
        <p:nvPicPr>
          <p:cNvPr id="7" name="Content Placeholder 6" descr="A painting of people in a room&#10;&#10;AI-generated content may be incorrect.">
            <a:extLst>
              <a:ext uri="{FF2B5EF4-FFF2-40B4-BE49-F238E27FC236}">
                <a16:creationId xmlns:a16="http://schemas.microsoft.com/office/drawing/2014/main" id="{F5780A1F-C404-D900-AF4B-BD51220E25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1490" y="1212112"/>
            <a:ext cx="6973836" cy="4462425"/>
          </a:xfrm>
        </p:spPr>
      </p:pic>
      <p:sp>
        <p:nvSpPr>
          <p:cNvPr id="4" name="Footer Placeholder 3">
            <a:extLst>
              <a:ext uri="{FF2B5EF4-FFF2-40B4-BE49-F238E27FC236}">
                <a16:creationId xmlns:a16="http://schemas.microsoft.com/office/drawing/2014/main" id="{95D40AC7-12BB-F8D7-90E6-0E03CC223E7B}"/>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8B07D16-BAE4-559C-FF36-32AC00C941BB}"/>
              </a:ext>
            </a:extLst>
          </p:cNvPr>
          <p:cNvSpPr>
            <a:spLocks noGrp="1"/>
          </p:cNvSpPr>
          <p:nvPr>
            <p:ph type="sldNum" sz="quarter" idx="12"/>
          </p:nvPr>
        </p:nvSpPr>
        <p:spPr/>
        <p:txBody>
          <a:bodyPr/>
          <a:lstStyle/>
          <a:p>
            <a:pPr>
              <a:defRPr/>
            </a:pPr>
            <a:fld id="{1DDB6BF2-1031-4A83-8525-54CF51291594}" type="slidenum">
              <a:rPr lang="en-US" smtClean="0"/>
              <a:pPr>
                <a:defRPr/>
              </a:pPr>
              <a:t>4</a:t>
            </a:fld>
            <a:endParaRPr lang="en-US"/>
          </a:p>
        </p:txBody>
      </p:sp>
    </p:spTree>
    <p:extLst>
      <p:ext uri="{BB962C8B-B14F-4D97-AF65-F5344CB8AC3E}">
        <p14:creationId xmlns:p14="http://schemas.microsoft.com/office/powerpoint/2010/main" val="80608861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94281-4B1D-5C85-189E-447E692713EF}"/>
              </a:ext>
            </a:extLst>
          </p:cNvPr>
          <p:cNvSpPr>
            <a:spLocks noGrp="1"/>
          </p:cNvSpPr>
          <p:nvPr>
            <p:ph type="title"/>
          </p:nvPr>
        </p:nvSpPr>
        <p:spPr/>
        <p:txBody>
          <a:bodyPr>
            <a:normAutofit fontScale="90000"/>
          </a:bodyPr>
          <a:lstStyle/>
          <a:p>
            <a:r>
              <a:rPr lang="en-US"/>
              <a:t>The Articles of Confederation </a:t>
            </a:r>
            <a:br>
              <a:rPr lang="en-US"/>
            </a:br>
            <a:r>
              <a:rPr lang="en-US"/>
              <a:t>(1777; ratified 1781)</a:t>
            </a:r>
          </a:p>
        </p:txBody>
      </p:sp>
      <p:pic>
        <p:nvPicPr>
          <p:cNvPr id="7" name="Content Placeholder 6" descr="A close-up of a newspaper&#10;&#10;AI-generated content may be incorrect.">
            <a:extLst>
              <a:ext uri="{FF2B5EF4-FFF2-40B4-BE49-F238E27FC236}">
                <a16:creationId xmlns:a16="http://schemas.microsoft.com/office/drawing/2014/main" id="{5BA65FCB-6A71-CEB3-5B6C-CA5DCC297E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200" y="1142999"/>
            <a:ext cx="3096363" cy="4883749"/>
          </a:xfrm>
        </p:spPr>
      </p:pic>
      <p:sp>
        <p:nvSpPr>
          <p:cNvPr id="4" name="Footer Placeholder 3">
            <a:extLst>
              <a:ext uri="{FF2B5EF4-FFF2-40B4-BE49-F238E27FC236}">
                <a16:creationId xmlns:a16="http://schemas.microsoft.com/office/drawing/2014/main" id="{B396FCDB-A5A8-137B-4CD9-039862237AFD}"/>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5BC57BE7-7F50-D206-71B1-8695AB1CF5C4}"/>
              </a:ext>
            </a:extLst>
          </p:cNvPr>
          <p:cNvSpPr>
            <a:spLocks noGrp="1"/>
          </p:cNvSpPr>
          <p:nvPr>
            <p:ph type="sldNum" sz="quarter" idx="12"/>
          </p:nvPr>
        </p:nvSpPr>
        <p:spPr/>
        <p:txBody>
          <a:bodyPr/>
          <a:lstStyle/>
          <a:p>
            <a:pPr>
              <a:defRPr/>
            </a:pPr>
            <a:fld id="{1DDB6BF2-1031-4A83-8525-54CF51291594}" type="slidenum">
              <a:rPr lang="en-US" smtClean="0"/>
              <a:pPr>
                <a:defRPr/>
              </a:pPr>
              <a:t>5</a:t>
            </a:fld>
            <a:endParaRPr lang="en-US"/>
          </a:p>
        </p:txBody>
      </p:sp>
    </p:spTree>
    <p:extLst>
      <p:ext uri="{BB962C8B-B14F-4D97-AF65-F5344CB8AC3E}">
        <p14:creationId xmlns:p14="http://schemas.microsoft.com/office/powerpoint/2010/main" val="103941042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729E0-ACDF-A096-618E-60AAB9234252}"/>
              </a:ext>
            </a:extLst>
          </p:cNvPr>
          <p:cNvSpPr>
            <a:spLocks noGrp="1"/>
          </p:cNvSpPr>
          <p:nvPr>
            <p:ph type="title"/>
          </p:nvPr>
        </p:nvSpPr>
        <p:spPr/>
        <p:txBody>
          <a:bodyPr>
            <a:normAutofit fontScale="90000"/>
          </a:bodyPr>
          <a:lstStyle/>
          <a:p>
            <a:r>
              <a:rPr lang="en-US"/>
              <a:t>End of the Revolutionary War: </a:t>
            </a:r>
            <a:br>
              <a:rPr lang="en-US"/>
            </a:br>
            <a:r>
              <a:rPr lang="en-US"/>
              <a:t>Treaty of Paris (1783)</a:t>
            </a:r>
          </a:p>
        </p:txBody>
      </p:sp>
      <p:pic>
        <p:nvPicPr>
          <p:cNvPr id="7" name="Content Placeholder 6" descr="A group of people in a room&#10;&#10;AI-generated content may be incorrect.">
            <a:extLst>
              <a:ext uri="{FF2B5EF4-FFF2-40B4-BE49-F238E27FC236}">
                <a16:creationId xmlns:a16="http://schemas.microsoft.com/office/drawing/2014/main" id="{BE0891BB-3073-45AA-157B-9947DE95A2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8674" y="1314450"/>
            <a:ext cx="6396676" cy="4400550"/>
          </a:xfrm>
        </p:spPr>
      </p:pic>
      <p:sp>
        <p:nvSpPr>
          <p:cNvPr id="4" name="Footer Placeholder 3">
            <a:extLst>
              <a:ext uri="{FF2B5EF4-FFF2-40B4-BE49-F238E27FC236}">
                <a16:creationId xmlns:a16="http://schemas.microsoft.com/office/drawing/2014/main" id="{82963D91-1B4C-2304-A910-82F05DBB5E73}"/>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57BFDA99-7F98-0688-8912-3B433428EA67}"/>
              </a:ext>
            </a:extLst>
          </p:cNvPr>
          <p:cNvSpPr>
            <a:spLocks noGrp="1"/>
          </p:cNvSpPr>
          <p:nvPr>
            <p:ph type="sldNum" sz="quarter" idx="12"/>
          </p:nvPr>
        </p:nvSpPr>
        <p:spPr/>
        <p:txBody>
          <a:bodyPr/>
          <a:lstStyle/>
          <a:p>
            <a:pPr>
              <a:defRPr/>
            </a:pPr>
            <a:fld id="{1DDB6BF2-1031-4A83-8525-54CF51291594}" type="slidenum">
              <a:rPr lang="en-US" smtClean="0"/>
              <a:pPr>
                <a:defRPr/>
              </a:pPr>
              <a:t>6</a:t>
            </a:fld>
            <a:endParaRPr lang="en-US"/>
          </a:p>
        </p:txBody>
      </p:sp>
    </p:spTree>
    <p:extLst>
      <p:ext uri="{BB962C8B-B14F-4D97-AF65-F5344CB8AC3E}">
        <p14:creationId xmlns:p14="http://schemas.microsoft.com/office/powerpoint/2010/main" val="205932804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B4882-A25C-6B5D-A0AB-71D605C4200F}"/>
              </a:ext>
            </a:extLst>
          </p:cNvPr>
          <p:cNvSpPr>
            <a:spLocks noGrp="1"/>
          </p:cNvSpPr>
          <p:nvPr>
            <p:ph type="title"/>
          </p:nvPr>
        </p:nvSpPr>
        <p:spPr/>
        <p:txBody>
          <a:bodyPr/>
          <a:lstStyle/>
          <a:p>
            <a:r>
              <a:rPr lang="en-US"/>
              <a:t>Shays’ Rebellion (1786)</a:t>
            </a:r>
          </a:p>
        </p:txBody>
      </p:sp>
      <p:pic>
        <p:nvPicPr>
          <p:cNvPr id="7" name="Content Placeholder 6" descr="A drawing of two men&#10;&#10;AI-generated content may be incorrect.">
            <a:extLst>
              <a:ext uri="{FF2B5EF4-FFF2-40B4-BE49-F238E27FC236}">
                <a16:creationId xmlns:a16="http://schemas.microsoft.com/office/drawing/2014/main" id="{30160E7A-9114-51F6-6EF7-22E0171F35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4827" y="1371600"/>
            <a:ext cx="5996697" cy="4191000"/>
          </a:xfrm>
        </p:spPr>
      </p:pic>
      <p:sp>
        <p:nvSpPr>
          <p:cNvPr id="4" name="Footer Placeholder 3">
            <a:extLst>
              <a:ext uri="{FF2B5EF4-FFF2-40B4-BE49-F238E27FC236}">
                <a16:creationId xmlns:a16="http://schemas.microsoft.com/office/drawing/2014/main" id="{F3FDEC3C-BCE6-97E7-A056-3DC8D2C7EE6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98068FB3-35B1-8E40-3904-F0B40F8237D1}"/>
              </a:ext>
            </a:extLst>
          </p:cNvPr>
          <p:cNvSpPr>
            <a:spLocks noGrp="1"/>
          </p:cNvSpPr>
          <p:nvPr>
            <p:ph type="sldNum" sz="quarter" idx="12"/>
          </p:nvPr>
        </p:nvSpPr>
        <p:spPr/>
        <p:txBody>
          <a:bodyPr/>
          <a:lstStyle/>
          <a:p>
            <a:pPr>
              <a:defRPr/>
            </a:pPr>
            <a:fld id="{1DDB6BF2-1031-4A83-8525-54CF51291594}" type="slidenum">
              <a:rPr lang="en-US" smtClean="0"/>
              <a:pPr>
                <a:defRPr/>
              </a:pPr>
              <a:t>7</a:t>
            </a:fld>
            <a:endParaRPr lang="en-US"/>
          </a:p>
        </p:txBody>
      </p:sp>
    </p:spTree>
    <p:extLst>
      <p:ext uri="{BB962C8B-B14F-4D97-AF65-F5344CB8AC3E}">
        <p14:creationId xmlns:p14="http://schemas.microsoft.com/office/powerpoint/2010/main" val="333477391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53A99F7-3D9B-E018-7807-6EA00717F8B3}"/>
              </a:ext>
            </a:extLst>
          </p:cNvPr>
          <p:cNvSpPr>
            <a:spLocks noGrp="1"/>
          </p:cNvSpPr>
          <p:nvPr>
            <p:ph type="title"/>
          </p:nvPr>
        </p:nvSpPr>
        <p:spPr>
          <a:xfrm>
            <a:off x="857250" y="388620"/>
            <a:ext cx="7406640" cy="754380"/>
          </a:xfrm>
        </p:spPr>
        <p:txBody>
          <a:bodyPr/>
          <a:lstStyle/>
          <a:p>
            <a:r>
              <a:rPr lang="en-US"/>
              <a:t>Independence Hall, Philadelphia</a:t>
            </a:r>
          </a:p>
        </p:txBody>
      </p:sp>
      <p:pic>
        <p:nvPicPr>
          <p:cNvPr id="7" name="Content Placeholder 6" descr="A black and white photo of a building&#10;&#10;AI-generated content may be incorrect.">
            <a:extLst>
              <a:ext uri="{FF2B5EF4-FFF2-40B4-BE49-F238E27FC236}">
                <a16:creationId xmlns:a16="http://schemas.microsoft.com/office/drawing/2014/main" id="{7004F1F3-FE92-4D1E-D0D4-92AB5E1A84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5443" y="1143000"/>
            <a:ext cx="5708268" cy="4038600"/>
          </a:xfrm>
          <a:noFill/>
        </p:spPr>
      </p:pic>
      <p:sp>
        <p:nvSpPr>
          <p:cNvPr id="4" name="Footer Placeholder 3">
            <a:extLst>
              <a:ext uri="{FF2B5EF4-FFF2-40B4-BE49-F238E27FC236}">
                <a16:creationId xmlns:a16="http://schemas.microsoft.com/office/drawing/2014/main" id="{61368CA0-A5F8-7A94-E659-29F1DA1514F3}"/>
              </a:ext>
            </a:extLst>
          </p:cNvPr>
          <p:cNvSpPr>
            <a:spLocks noGrp="1"/>
          </p:cNvSpPr>
          <p:nvPr>
            <p:ph type="ftr" sz="quarter" idx="11"/>
          </p:nvPr>
        </p:nvSpPr>
        <p:spPr>
          <a:xfrm>
            <a:off x="3581400" y="6223829"/>
            <a:ext cx="4572000" cy="365125"/>
          </a:xfrm>
        </p:spPr>
        <p:txBody>
          <a:bodyPr anchor="ctr">
            <a:normAutofit/>
          </a:bodyPr>
          <a:lstStyle/>
          <a:p>
            <a:pPr>
              <a:spcAft>
                <a:spcPts val="600"/>
              </a:spcAft>
              <a:defRPr/>
            </a:pPr>
            <a:r>
              <a:rPr lang="en-US"/>
              <a:t>Constitutional Law - Mathews</a:t>
            </a:r>
          </a:p>
        </p:txBody>
      </p:sp>
      <p:sp>
        <p:nvSpPr>
          <p:cNvPr id="5" name="Slide Number Placeholder 4">
            <a:extLst>
              <a:ext uri="{FF2B5EF4-FFF2-40B4-BE49-F238E27FC236}">
                <a16:creationId xmlns:a16="http://schemas.microsoft.com/office/drawing/2014/main" id="{ED222164-98E7-38B6-1B33-B2F01DA0D09B}"/>
              </a:ext>
            </a:extLst>
          </p:cNvPr>
          <p:cNvSpPr>
            <a:spLocks noGrp="1"/>
          </p:cNvSpPr>
          <p:nvPr>
            <p:ph type="sldNum" sz="quarter" idx="12"/>
          </p:nvPr>
        </p:nvSpPr>
        <p:spPr>
          <a:xfrm>
            <a:off x="8281782" y="6241084"/>
            <a:ext cx="653496" cy="365125"/>
          </a:xfrm>
        </p:spPr>
        <p:txBody>
          <a:bodyPr anchor="ctr">
            <a:normAutofit/>
          </a:bodyPr>
          <a:lstStyle/>
          <a:p>
            <a:pPr>
              <a:spcAft>
                <a:spcPts val="600"/>
              </a:spcAft>
              <a:defRPr/>
            </a:pPr>
            <a:fld id="{1DDB6BF2-1031-4A83-8525-54CF51291594}" type="slidenum">
              <a:rPr lang="en-US" smtClean="0"/>
              <a:pPr>
                <a:spcAft>
                  <a:spcPts val="600"/>
                </a:spcAft>
                <a:defRPr/>
              </a:pPr>
              <a:t>8</a:t>
            </a:fld>
            <a:endParaRPr lang="en-US"/>
          </a:p>
        </p:txBody>
      </p:sp>
    </p:spTree>
    <p:extLst>
      <p:ext uri="{BB962C8B-B14F-4D97-AF65-F5344CB8AC3E}">
        <p14:creationId xmlns:p14="http://schemas.microsoft.com/office/powerpoint/2010/main" val="116707153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55F32-553F-8A0F-FAAE-FC1CA6337277}"/>
              </a:ext>
            </a:extLst>
          </p:cNvPr>
          <p:cNvSpPr>
            <a:spLocks noGrp="1"/>
          </p:cNvSpPr>
          <p:nvPr>
            <p:ph type="title"/>
          </p:nvPr>
        </p:nvSpPr>
        <p:spPr/>
        <p:txBody>
          <a:bodyPr/>
          <a:lstStyle/>
          <a:p>
            <a:r>
              <a:rPr lang="en-US"/>
              <a:t>Signing of the Constitution (1787)</a:t>
            </a:r>
          </a:p>
        </p:txBody>
      </p:sp>
      <p:sp>
        <p:nvSpPr>
          <p:cNvPr id="4" name="Footer Placeholder 3">
            <a:extLst>
              <a:ext uri="{FF2B5EF4-FFF2-40B4-BE49-F238E27FC236}">
                <a16:creationId xmlns:a16="http://schemas.microsoft.com/office/drawing/2014/main" id="{A88BBBD0-0E03-F637-DE22-E1832287F33E}"/>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CF862DB0-D4F4-F773-E00C-D5BBCA4A7EF2}"/>
              </a:ext>
            </a:extLst>
          </p:cNvPr>
          <p:cNvSpPr>
            <a:spLocks noGrp="1"/>
          </p:cNvSpPr>
          <p:nvPr>
            <p:ph type="sldNum" sz="quarter" idx="12"/>
          </p:nvPr>
        </p:nvSpPr>
        <p:spPr/>
        <p:txBody>
          <a:bodyPr/>
          <a:lstStyle/>
          <a:p>
            <a:pPr>
              <a:defRPr/>
            </a:pPr>
            <a:fld id="{1DDB6BF2-1031-4A83-8525-54CF51291594}" type="slidenum">
              <a:rPr lang="en-US" smtClean="0"/>
              <a:pPr>
                <a:defRPr/>
              </a:pPr>
              <a:t>9</a:t>
            </a:fld>
            <a:endParaRPr lang="en-US"/>
          </a:p>
        </p:txBody>
      </p:sp>
      <p:pic>
        <p:nvPicPr>
          <p:cNvPr id="11" name="Content Placeholder 10" descr="A painting of a group of people&#10;&#10;AI-generated content may be incorrect.">
            <a:extLst>
              <a:ext uri="{FF2B5EF4-FFF2-40B4-BE49-F238E27FC236}">
                <a16:creationId xmlns:a16="http://schemas.microsoft.com/office/drawing/2014/main" id="{1538BFDA-A46F-AF2A-8037-2DE811179E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2271" y="1143000"/>
            <a:ext cx="6154057" cy="4038600"/>
          </a:xfrm>
        </p:spPr>
      </p:pic>
    </p:spTree>
    <p:extLst>
      <p:ext uri="{BB962C8B-B14F-4D97-AF65-F5344CB8AC3E}">
        <p14:creationId xmlns:p14="http://schemas.microsoft.com/office/powerpoint/2010/main" val="4008232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A96480C-06F8-AEE7-9DCB-901595B6AFB7}"/>
              </a:ext>
            </a:extLst>
          </p:cNvPr>
          <p:cNvSpPr>
            <a:spLocks noGrp="1"/>
          </p:cNvSpPr>
          <p:nvPr>
            <p:ph type="title"/>
          </p:nvPr>
        </p:nvSpPr>
        <p:spPr>
          <a:xfrm>
            <a:off x="857250" y="388620"/>
            <a:ext cx="7406640" cy="754380"/>
          </a:xfrm>
        </p:spPr>
        <p:txBody>
          <a:bodyPr/>
          <a:lstStyle/>
          <a:p>
            <a:r>
              <a:rPr lang="en-US"/>
              <a:t>Ratification (1788)</a:t>
            </a:r>
          </a:p>
        </p:txBody>
      </p:sp>
      <p:pic>
        <p:nvPicPr>
          <p:cNvPr id="7" name="Content Placeholder 6" descr="A black and white image of a column&#10;&#10;AI-generated content may be incorrect.">
            <a:extLst>
              <a:ext uri="{FF2B5EF4-FFF2-40B4-BE49-F238E27FC236}">
                <a16:creationId xmlns:a16="http://schemas.microsoft.com/office/drawing/2014/main" id="{87AB88C3-54B1-B186-1C4A-35EB79EB4F1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3557" r="2" b="7399"/>
          <a:stretch>
            <a:fillRect/>
          </a:stretch>
        </p:blipFill>
        <p:spPr>
          <a:xfrm>
            <a:off x="857251" y="1143000"/>
            <a:ext cx="7404653" cy="4038600"/>
          </a:xfrm>
          <a:noFill/>
        </p:spPr>
      </p:pic>
      <p:sp>
        <p:nvSpPr>
          <p:cNvPr id="4" name="Footer Placeholder 3">
            <a:extLst>
              <a:ext uri="{FF2B5EF4-FFF2-40B4-BE49-F238E27FC236}">
                <a16:creationId xmlns:a16="http://schemas.microsoft.com/office/drawing/2014/main" id="{F49336EB-0EC2-9EA6-A208-A4D8C1208328}"/>
              </a:ext>
            </a:extLst>
          </p:cNvPr>
          <p:cNvSpPr>
            <a:spLocks noGrp="1"/>
          </p:cNvSpPr>
          <p:nvPr>
            <p:ph type="ftr" sz="quarter" idx="11"/>
          </p:nvPr>
        </p:nvSpPr>
        <p:spPr>
          <a:xfrm>
            <a:off x="3581400" y="6223829"/>
            <a:ext cx="4572000" cy="365125"/>
          </a:xfrm>
        </p:spPr>
        <p:txBody>
          <a:bodyPr anchor="ctr">
            <a:normAutofit/>
          </a:bodyPr>
          <a:lstStyle/>
          <a:p>
            <a:pPr>
              <a:spcAft>
                <a:spcPts val="600"/>
              </a:spcAft>
              <a:defRPr/>
            </a:pPr>
            <a:r>
              <a:rPr lang="en-US"/>
              <a:t>Constitutional Law - Mathews</a:t>
            </a:r>
          </a:p>
        </p:txBody>
      </p:sp>
      <p:sp>
        <p:nvSpPr>
          <p:cNvPr id="5" name="Slide Number Placeholder 4">
            <a:extLst>
              <a:ext uri="{FF2B5EF4-FFF2-40B4-BE49-F238E27FC236}">
                <a16:creationId xmlns:a16="http://schemas.microsoft.com/office/drawing/2014/main" id="{64100043-53AD-7801-C06D-6FA54C573C2D}"/>
              </a:ext>
            </a:extLst>
          </p:cNvPr>
          <p:cNvSpPr>
            <a:spLocks noGrp="1"/>
          </p:cNvSpPr>
          <p:nvPr>
            <p:ph type="sldNum" sz="quarter" idx="12"/>
          </p:nvPr>
        </p:nvSpPr>
        <p:spPr>
          <a:xfrm>
            <a:off x="8281782" y="6241084"/>
            <a:ext cx="653496" cy="365125"/>
          </a:xfrm>
        </p:spPr>
        <p:txBody>
          <a:bodyPr anchor="ctr">
            <a:normAutofit/>
          </a:bodyPr>
          <a:lstStyle/>
          <a:p>
            <a:pPr>
              <a:spcAft>
                <a:spcPts val="600"/>
              </a:spcAft>
              <a:defRPr/>
            </a:pPr>
            <a:fld id="{1DDB6BF2-1031-4A83-8525-54CF51291594}" type="slidenum">
              <a:rPr lang="en-US" smtClean="0"/>
              <a:pPr>
                <a:spcAft>
                  <a:spcPts val="600"/>
                </a:spcAft>
                <a:defRPr/>
              </a:pPr>
              <a:t>10</a:t>
            </a:fld>
            <a:endParaRPr lang="en-US"/>
          </a:p>
        </p:txBody>
      </p:sp>
    </p:spTree>
    <p:extLst>
      <p:ext uri="{BB962C8B-B14F-4D97-AF65-F5344CB8AC3E}">
        <p14:creationId xmlns:p14="http://schemas.microsoft.com/office/powerpoint/2010/main" val="11656698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9309B0D-F753-B420-D144-2AF49E1E49DB}"/>
              </a:ext>
            </a:extLst>
          </p:cNvPr>
          <p:cNvPicPr>
            <a:picLocks noGrp="1" noChangeAspect="1"/>
          </p:cNvPicPr>
          <p:nvPr>
            <p:ph idx="1"/>
          </p:nvPr>
        </p:nvPicPr>
        <p:blipFill>
          <a:blip r:embed="rId2"/>
          <a:stretch>
            <a:fillRect/>
          </a:stretch>
        </p:blipFill>
        <p:spPr>
          <a:xfrm>
            <a:off x="-132741" y="484411"/>
            <a:ext cx="4717146" cy="6104543"/>
          </a:xfrm>
        </p:spPr>
      </p:pic>
      <p:sp>
        <p:nvSpPr>
          <p:cNvPr id="4" name="Footer Placeholder 3">
            <a:extLst>
              <a:ext uri="{FF2B5EF4-FFF2-40B4-BE49-F238E27FC236}">
                <a16:creationId xmlns:a16="http://schemas.microsoft.com/office/drawing/2014/main" id="{7032ED8F-3894-1479-9AC6-AF6D3676EAD9}"/>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A1EEBDFB-D8B6-7CAB-00B6-798D45B5A764}"/>
              </a:ext>
            </a:extLst>
          </p:cNvPr>
          <p:cNvSpPr>
            <a:spLocks noGrp="1"/>
          </p:cNvSpPr>
          <p:nvPr>
            <p:ph type="sldNum" sz="quarter" idx="12"/>
          </p:nvPr>
        </p:nvSpPr>
        <p:spPr/>
        <p:txBody>
          <a:bodyPr/>
          <a:lstStyle/>
          <a:p>
            <a:pPr>
              <a:defRPr/>
            </a:pPr>
            <a:fld id="{1DDB6BF2-1031-4A83-8525-54CF51291594}" type="slidenum">
              <a:rPr lang="en-US" smtClean="0"/>
              <a:pPr>
                <a:defRPr/>
              </a:pPr>
              <a:t>11</a:t>
            </a:fld>
            <a:endParaRPr lang="en-US"/>
          </a:p>
        </p:txBody>
      </p:sp>
      <p:pic>
        <p:nvPicPr>
          <p:cNvPr id="9" name="Picture 8">
            <a:extLst>
              <a:ext uri="{FF2B5EF4-FFF2-40B4-BE49-F238E27FC236}">
                <a16:creationId xmlns:a16="http://schemas.microsoft.com/office/drawing/2014/main" id="{5D50F60E-575D-FF27-EFA0-4D378DC66566}"/>
              </a:ext>
            </a:extLst>
          </p:cNvPr>
          <p:cNvPicPr>
            <a:picLocks noChangeAspect="1"/>
          </p:cNvPicPr>
          <p:nvPr/>
        </p:nvPicPr>
        <p:blipFill>
          <a:blip r:embed="rId3"/>
          <a:stretch>
            <a:fillRect/>
          </a:stretch>
        </p:blipFill>
        <p:spPr>
          <a:xfrm>
            <a:off x="4191000" y="251791"/>
            <a:ext cx="4921101" cy="6368483"/>
          </a:xfrm>
          <a:prstGeom prst="rect">
            <a:avLst/>
          </a:prstGeom>
        </p:spPr>
      </p:pic>
    </p:spTree>
    <p:extLst>
      <p:ext uri="{BB962C8B-B14F-4D97-AF65-F5344CB8AC3E}">
        <p14:creationId xmlns:p14="http://schemas.microsoft.com/office/powerpoint/2010/main" val="250148471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636B7-7BA8-16AB-F551-20C9E2A319D2}"/>
              </a:ext>
            </a:extLst>
          </p:cNvPr>
          <p:cNvSpPr>
            <a:spLocks noGrp="1"/>
          </p:cNvSpPr>
          <p:nvPr>
            <p:ph type="title"/>
          </p:nvPr>
        </p:nvSpPr>
        <p:spPr/>
        <p:txBody>
          <a:bodyPr/>
          <a:lstStyle/>
          <a:p>
            <a:r>
              <a:rPr lang="en-US"/>
              <a:t>Article I, Section I</a:t>
            </a:r>
          </a:p>
        </p:txBody>
      </p:sp>
      <p:sp>
        <p:nvSpPr>
          <p:cNvPr id="3" name="Content Placeholder 2">
            <a:extLst>
              <a:ext uri="{FF2B5EF4-FFF2-40B4-BE49-F238E27FC236}">
                <a16:creationId xmlns:a16="http://schemas.microsoft.com/office/drawing/2014/main" id="{FA9D5C15-EE06-A7E5-9B28-DE2310FAFA79}"/>
              </a:ext>
            </a:extLst>
          </p:cNvPr>
          <p:cNvSpPr>
            <a:spLocks noGrp="1"/>
          </p:cNvSpPr>
          <p:nvPr>
            <p:ph idx="1"/>
          </p:nvPr>
        </p:nvSpPr>
        <p:spPr/>
        <p:txBody>
          <a:bodyPr/>
          <a:lstStyle/>
          <a:p>
            <a:pPr marL="34290" indent="0">
              <a:buNone/>
            </a:pPr>
            <a:r>
              <a:rPr lang="en-US"/>
              <a:t>All legislative Powers herein granted shall be vested in a Congress of the United States, which shall consist of a Senate and House of Representatives.</a:t>
            </a:r>
          </a:p>
          <a:p>
            <a:pPr marL="34290" indent="0">
              <a:buNone/>
            </a:pPr>
            <a:endParaRPr lang="en-US"/>
          </a:p>
          <a:p>
            <a:pPr marL="34290" indent="0">
              <a:buNone/>
            </a:pPr>
            <a:r>
              <a:rPr lang="en-US"/>
              <a:t>Some questions:</a:t>
            </a:r>
          </a:p>
          <a:p>
            <a:pPr marL="346075" marR="0" indent="-325438">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Calibri" panose="020F0502020204030204" pitchFamily="34" charset="0"/>
              </a:rPr>
              <a:t>Can Congress delegate legislative power?</a:t>
            </a:r>
          </a:p>
          <a:p>
            <a:pPr marL="346075" marR="0" indent="-325438">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Calibri" panose="020F0502020204030204" pitchFamily="34" charset="0"/>
              </a:rPr>
              <a:t>What is the argument about why doing so would be inconsistent with Article I, Section I?</a:t>
            </a:r>
          </a:p>
          <a:p>
            <a:pPr marL="346075" marR="0" indent="-325438">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Calibri" panose="020F0502020204030204" pitchFamily="34" charset="0"/>
              </a:rPr>
              <a:t>What is the test for whether a congressional grant of power is permissible? (or: where is the line between legislative and executive power?)</a:t>
            </a:r>
          </a:p>
          <a:p>
            <a:pPr marL="34290" indent="0">
              <a:buNone/>
            </a:pPr>
            <a:endParaRPr lang="en-US"/>
          </a:p>
        </p:txBody>
      </p:sp>
      <p:sp>
        <p:nvSpPr>
          <p:cNvPr id="4" name="Footer Placeholder 3">
            <a:extLst>
              <a:ext uri="{FF2B5EF4-FFF2-40B4-BE49-F238E27FC236}">
                <a16:creationId xmlns:a16="http://schemas.microsoft.com/office/drawing/2014/main" id="{EB0D9530-F2D1-F340-108F-472BDEF29DC6}"/>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F4FC6035-03E1-1A4F-A87E-FC80CE33697C}"/>
              </a:ext>
            </a:extLst>
          </p:cNvPr>
          <p:cNvSpPr>
            <a:spLocks noGrp="1"/>
          </p:cNvSpPr>
          <p:nvPr>
            <p:ph type="sldNum" sz="quarter" idx="12"/>
          </p:nvPr>
        </p:nvSpPr>
        <p:spPr/>
        <p:txBody>
          <a:bodyPr/>
          <a:lstStyle/>
          <a:p>
            <a:pPr>
              <a:defRPr/>
            </a:pPr>
            <a:fld id="{1DDB6BF2-1031-4A83-8525-54CF51291594}" type="slidenum">
              <a:rPr lang="en-US" smtClean="0"/>
              <a:pPr>
                <a:defRPr/>
              </a:pPr>
              <a:t>12</a:t>
            </a:fld>
            <a:endParaRPr lang="en-US"/>
          </a:p>
        </p:txBody>
      </p:sp>
    </p:spTree>
    <p:extLst>
      <p:ext uri="{BB962C8B-B14F-4D97-AF65-F5344CB8AC3E}">
        <p14:creationId xmlns:p14="http://schemas.microsoft.com/office/powerpoint/2010/main" val="146373550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AEB89-873F-2E75-D2DB-3F14A1DAADC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DC4054-FF9C-9E27-5CF8-4F9C0435B5CE}"/>
              </a:ext>
            </a:extLst>
          </p:cNvPr>
          <p:cNvSpPr>
            <a:spLocks noGrp="1"/>
          </p:cNvSpPr>
          <p:nvPr>
            <p:ph idx="1"/>
          </p:nvPr>
        </p:nvSpPr>
        <p:spPr/>
        <p:txBody>
          <a:bodyPr/>
          <a:lstStyle/>
          <a:p>
            <a:r>
              <a:rPr lang="en-US">
                <a:hlinkClick r:id="rId2"/>
              </a:rPr>
              <a:t>https://c2.bibtopia.com/h/183/188/1434188183.0.x.jpg</a:t>
            </a:r>
            <a:endParaRPr lang="en-US"/>
          </a:p>
          <a:p>
            <a:endParaRPr lang="en-US"/>
          </a:p>
          <a:p>
            <a:r>
              <a:rPr lang="en-US">
                <a:hlinkClick r:id="rId3"/>
              </a:rPr>
              <a:t>https://judmathews.net/wp-content/uploads/2026/01/us-constitution.pdf</a:t>
            </a:r>
            <a:endParaRPr lang="en-US"/>
          </a:p>
          <a:p>
            <a:r>
              <a:rPr lang="en-US">
                <a:hlinkClick r:id="rId4"/>
              </a:rPr>
              <a:t>https://judmathews.net/the-u-s-constitution-2/</a:t>
            </a:r>
            <a:endParaRPr lang="en-US"/>
          </a:p>
          <a:p>
            <a:endParaRPr lang="en-US"/>
          </a:p>
          <a:p>
            <a:endParaRPr lang="en-US"/>
          </a:p>
          <a:p>
            <a:endParaRPr lang="en-US"/>
          </a:p>
          <a:p>
            <a:pPr lvl="1"/>
            <a:endParaRPr lang="en-US"/>
          </a:p>
        </p:txBody>
      </p:sp>
      <p:sp>
        <p:nvSpPr>
          <p:cNvPr id="4" name="Footer Placeholder 3">
            <a:extLst>
              <a:ext uri="{FF2B5EF4-FFF2-40B4-BE49-F238E27FC236}">
                <a16:creationId xmlns:a16="http://schemas.microsoft.com/office/drawing/2014/main" id="{C7530AE2-6515-8F99-82AB-32E7A0971E5D}"/>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85CA2D8C-C015-4ACE-A71E-EC9E33AA2D4A}"/>
              </a:ext>
            </a:extLst>
          </p:cNvPr>
          <p:cNvSpPr>
            <a:spLocks noGrp="1"/>
          </p:cNvSpPr>
          <p:nvPr>
            <p:ph type="sldNum" sz="quarter" idx="12"/>
          </p:nvPr>
        </p:nvSpPr>
        <p:spPr/>
        <p:txBody>
          <a:bodyPr/>
          <a:lstStyle/>
          <a:p>
            <a:pPr>
              <a:defRPr/>
            </a:pPr>
            <a:fld id="{1DDB6BF2-1031-4A83-8525-54CF51291594}" type="slidenum">
              <a:rPr lang="en-US" smtClean="0"/>
              <a:pPr>
                <a:defRPr/>
              </a:pPr>
              <a:t>13</a:t>
            </a:fld>
            <a:endParaRPr lang="en-US"/>
          </a:p>
        </p:txBody>
      </p:sp>
    </p:spTree>
    <p:extLst>
      <p:ext uri="{BB962C8B-B14F-4D97-AF65-F5344CB8AC3E}">
        <p14:creationId xmlns:p14="http://schemas.microsoft.com/office/powerpoint/2010/main" val="160649259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1C02D-C840-BD16-69AB-A081F2A6A63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EA211FE-19B0-2F7E-8B30-1B6E072A074D}"/>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24D7FF8E-BAC6-9AB5-ED15-ED3C1BC59F6E}"/>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B36A8621-DE07-A7B9-C9BA-68B3563C08E0}"/>
              </a:ext>
            </a:extLst>
          </p:cNvPr>
          <p:cNvSpPr>
            <a:spLocks noGrp="1"/>
          </p:cNvSpPr>
          <p:nvPr>
            <p:ph type="sldNum" sz="quarter" idx="12"/>
          </p:nvPr>
        </p:nvSpPr>
        <p:spPr/>
        <p:txBody>
          <a:bodyPr/>
          <a:lstStyle/>
          <a:p>
            <a:pPr>
              <a:defRPr/>
            </a:pPr>
            <a:fld id="{1DDB6BF2-1031-4A83-8525-54CF51291594}" type="slidenum">
              <a:rPr lang="en-US" smtClean="0"/>
              <a:pPr>
                <a:defRPr/>
              </a:pPr>
              <a:t>14</a:t>
            </a:fld>
            <a:endParaRPr lang="en-US"/>
          </a:p>
        </p:txBody>
      </p:sp>
      <p:grpSp>
        <p:nvGrpSpPr>
          <p:cNvPr id="6" name="Group 1">
            <a:extLst>
              <a:ext uri="{FF2B5EF4-FFF2-40B4-BE49-F238E27FC236}">
                <a16:creationId xmlns:a16="http://schemas.microsoft.com/office/drawing/2014/main" id="{6FC0021D-EF74-DF1A-873E-2C8CDF15CF2D}"/>
              </a:ext>
            </a:extLst>
          </p:cNvPr>
          <p:cNvGrpSpPr>
            <a:grpSpLocks/>
          </p:cNvGrpSpPr>
          <p:nvPr/>
        </p:nvGrpSpPr>
        <p:grpSpPr bwMode="auto">
          <a:xfrm rot="10800000">
            <a:off x="745056" y="295275"/>
            <a:ext cx="7509944" cy="6346141"/>
            <a:chOff x="241301" y="140384"/>
            <a:chExt cx="7509897" cy="6346141"/>
          </a:xfrm>
        </p:grpSpPr>
        <p:sp>
          <p:nvSpPr>
            <p:cNvPr id="7" name="Text Box 6">
              <a:extLst>
                <a:ext uri="{FF2B5EF4-FFF2-40B4-BE49-F238E27FC236}">
                  <a16:creationId xmlns:a16="http://schemas.microsoft.com/office/drawing/2014/main" id="{FD037274-D77B-660F-9BE3-88EBAA2838E9}"/>
                </a:ext>
              </a:extLst>
            </p:cNvPr>
            <p:cNvSpPr txBox="1">
              <a:spLocks noChangeArrowheads="1"/>
            </p:cNvSpPr>
            <p:nvPr/>
          </p:nvSpPr>
          <p:spPr bwMode="auto">
            <a:xfrm flipV="1">
              <a:off x="241301" y="140384"/>
              <a:ext cx="15954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pPr>
              <a:r>
                <a:rPr lang="en-US" altLang="en-US" sz="1200" b="0">
                  <a:solidFill>
                    <a:schemeClr val="tx2"/>
                  </a:solidFill>
                </a:rPr>
                <a:t>Katz room 112/114/116</a:t>
              </a:r>
            </a:p>
            <a:p>
              <a:pPr algn="ctr" eaLnBrk="1" hangingPunct="1">
                <a:spcBef>
                  <a:spcPct val="0"/>
                </a:spcBef>
                <a:buFontTx/>
                <a:buNone/>
              </a:pPr>
              <a:r>
                <a:rPr lang="en-US" altLang="en-US" sz="1200" b="0">
                  <a:solidFill>
                    <a:schemeClr val="tx2"/>
                  </a:solidFill>
                </a:rPr>
                <a:t>(74 total seats)</a:t>
              </a:r>
            </a:p>
          </p:txBody>
        </p:sp>
        <p:grpSp>
          <p:nvGrpSpPr>
            <p:cNvPr id="8" name="Group 527">
              <a:extLst>
                <a:ext uri="{FF2B5EF4-FFF2-40B4-BE49-F238E27FC236}">
                  <a16:creationId xmlns:a16="http://schemas.microsoft.com/office/drawing/2014/main" id="{65668C30-FDD2-B6A1-4FFC-C7B2525CCAD5}"/>
                </a:ext>
              </a:extLst>
            </p:cNvPr>
            <p:cNvGrpSpPr>
              <a:grpSpLocks/>
            </p:cNvGrpSpPr>
            <p:nvPr/>
          </p:nvGrpSpPr>
          <p:grpSpPr bwMode="auto">
            <a:xfrm rot="-852532">
              <a:off x="2838468" y="547837"/>
              <a:ext cx="420689" cy="350324"/>
              <a:chOff x="4107" y="1780"/>
              <a:chExt cx="570" cy="472"/>
            </a:xfrm>
          </p:grpSpPr>
          <p:sp>
            <p:nvSpPr>
              <p:cNvPr id="302" name="Oval 528">
                <a:extLst>
                  <a:ext uri="{FF2B5EF4-FFF2-40B4-BE49-F238E27FC236}">
                    <a16:creationId xmlns:a16="http://schemas.microsoft.com/office/drawing/2014/main" id="{B9D0B7E3-B5E5-E839-C8BC-2FDEFAB269C7}"/>
                  </a:ext>
                </a:extLst>
              </p:cNvPr>
              <p:cNvSpPr>
                <a:spLocks noChangeArrowheads="1"/>
              </p:cNvSpPr>
              <p:nvPr/>
            </p:nvSpPr>
            <p:spPr bwMode="auto">
              <a:xfrm rot="10800000">
                <a:off x="4173" y="1890"/>
                <a:ext cx="379"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303" name="Rectangle 529">
                <a:extLst>
                  <a:ext uri="{FF2B5EF4-FFF2-40B4-BE49-F238E27FC236}">
                    <a16:creationId xmlns:a16="http://schemas.microsoft.com/office/drawing/2014/main" id="{7F1B4F6C-F28A-3200-2750-28B12DEDFF47}"/>
                  </a:ext>
                </a:extLst>
              </p:cNvPr>
              <p:cNvSpPr>
                <a:spLocks noChangeArrowheads="1"/>
              </p:cNvSpPr>
              <p:nvPr/>
            </p:nvSpPr>
            <p:spPr bwMode="auto">
              <a:xfrm rot="-10799525">
                <a:off x="4107" y="1938"/>
                <a:ext cx="570" cy="314"/>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U2</a:t>
                </a:r>
              </a:p>
            </p:txBody>
          </p:sp>
          <p:sp>
            <p:nvSpPr>
              <p:cNvPr id="304" name="Oval 530">
                <a:extLst>
                  <a:ext uri="{FF2B5EF4-FFF2-40B4-BE49-F238E27FC236}">
                    <a16:creationId xmlns:a16="http://schemas.microsoft.com/office/drawing/2014/main" id="{A80F9D09-105A-D41F-DD04-C402235007D5}"/>
                  </a:ext>
                </a:extLst>
              </p:cNvPr>
              <p:cNvSpPr>
                <a:spLocks noChangeArrowheads="1"/>
              </p:cNvSpPr>
              <p:nvPr/>
            </p:nvSpPr>
            <p:spPr bwMode="auto">
              <a:xfrm rot="10800000">
                <a:off x="4290" y="1780"/>
                <a:ext cx="185"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9" name="Group 531">
              <a:extLst>
                <a:ext uri="{FF2B5EF4-FFF2-40B4-BE49-F238E27FC236}">
                  <a16:creationId xmlns:a16="http://schemas.microsoft.com/office/drawing/2014/main" id="{E1716357-EF6F-AAD7-2C26-0BB716666CD4}"/>
                </a:ext>
              </a:extLst>
            </p:cNvPr>
            <p:cNvGrpSpPr>
              <a:grpSpLocks/>
            </p:cNvGrpSpPr>
            <p:nvPr/>
          </p:nvGrpSpPr>
          <p:grpSpPr bwMode="auto">
            <a:xfrm rot="-399678">
              <a:off x="3301570" y="469257"/>
              <a:ext cx="420689" cy="351806"/>
              <a:chOff x="4119" y="1775"/>
              <a:chExt cx="570" cy="474"/>
            </a:xfrm>
          </p:grpSpPr>
          <p:sp>
            <p:nvSpPr>
              <p:cNvPr id="299" name="Oval 532">
                <a:extLst>
                  <a:ext uri="{FF2B5EF4-FFF2-40B4-BE49-F238E27FC236}">
                    <a16:creationId xmlns:a16="http://schemas.microsoft.com/office/drawing/2014/main" id="{81A4A449-5F83-544B-9CC3-61A96E19AEF3}"/>
                  </a:ext>
                </a:extLst>
              </p:cNvPr>
              <p:cNvSpPr>
                <a:spLocks noChangeArrowheads="1"/>
              </p:cNvSpPr>
              <p:nvPr/>
            </p:nvSpPr>
            <p:spPr bwMode="auto">
              <a:xfrm rot="10800000">
                <a:off x="4182" y="1881"/>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300" name="Rectangle 533">
                <a:extLst>
                  <a:ext uri="{FF2B5EF4-FFF2-40B4-BE49-F238E27FC236}">
                    <a16:creationId xmlns:a16="http://schemas.microsoft.com/office/drawing/2014/main" id="{5C55EDDD-2457-EA58-C5D6-DF921D05C153}"/>
                  </a:ext>
                </a:extLst>
              </p:cNvPr>
              <p:cNvSpPr>
                <a:spLocks noChangeArrowheads="1"/>
              </p:cNvSpPr>
              <p:nvPr/>
            </p:nvSpPr>
            <p:spPr bwMode="auto">
              <a:xfrm rot="-10799525">
                <a:off x="4119" y="1935"/>
                <a:ext cx="570" cy="314"/>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U1</a:t>
                </a:r>
              </a:p>
            </p:txBody>
          </p:sp>
          <p:sp>
            <p:nvSpPr>
              <p:cNvPr id="301" name="Oval 534">
                <a:extLst>
                  <a:ext uri="{FF2B5EF4-FFF2-40B4-BE49-F238E27FC236}">
                    <a16:creationId xmlns:a16="http://schemas.microsoft.com/office/drawing/2014/main" id="{D19E9F42-0351-34F1-F092-5A22B855D392}"/>
                  </a:ext>
                </a:extLst>
              </p:cNvPr>
              <p:cNvSpPr>
                <a:spLocks noChangeArrowheads="1"/>
              </p:cNvSpPr>
              <p:nvPr/>
            </p:nvSpPr>
            <p:spPr bwMode="auto">
              <a:xfrm rot="10800000">
                <a:off x="4295" y="1775"/>
                <a:ext cx="185"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0" name="Group 535">
              <a:extLst>
                <a:ext uri="{FF2B5EF4-FFF2-40B4-BE49-F238E27FC236}">
                  <a16:creationId xmlns:a16="http://schemas.microsoft.com/office/drawing/2014/main" id="{C99BC62F-BD7F-8DB5-4781-C7859091EF55}"/>
                </a:ext>
              </a:extLst>
            </p:cNvPr>
            <p:cNvGrpSpPr>
              <a:grpSpLocks/>
            </p:cNvGrpSpPr>
            <p:nvPr/>
          </p:nvGrpSpPr>
          <p:grpSpPr bwMode="auto">
            <a:xfrm rot="-2524976">
              <a:off x="1084219" y="1463376"/>
              <a:ext cx="420688" cy="350325"/>
              <a:chOff x="4088" y="1785"/>
              <a:chExt cx="570" cy="472"/>
            </a:xfrm>
          </p:grpSpPr>
          <p:sp>
            <p:nvSpPr>
              <p:cNvPr id="296" name="Oval 536">
                <a:extLst>
                  <a:ext uri="{FF2B5EF4-FFF2-40B4-BE49-F238E27FC236}">
                    <a16:creationId xmlns:a16="http://schemas.microsoft.com/office/drawing/2014/main" id="{E524A243-A63F-EE79-2B42-8DE85CA20DCA}"/>
                  </a:ext>
                </a:extLst>
              </p:cNvPr>
              <p:cNvSpPr>
                <a:spLocks noChangeArrowheads="1"/>
              </p:cNvSpPr>
              <p:nvPr/>
            </p:nvSpPr>
            <p:spPr bwMode="auto">
              <a:xfrm rot="10800000">
                <a:off x="4159" y="1898"/>
                <a:ext cx="383"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97" name="Rectangle 537">
                <a:extLst>
                  <a:ext uri="{FF2B5EF4-FFF2-40B4-BE49-F238E27FC236}">
                    <a16:creationId xmlns:a16="http://schemas.microsoft.com/office/drawing/2014/main" id="{B1ADB1F0-546F-D7B3-AB13-AEDF56F3E2C3}"/>
                  </a:ext>
                </a:extLst>
              </p:cNvPr>
              <p:cNvSpPr>
                <a:spLocks noChangeArrowheads="1"/>
              </p:cNvSpPr>
              <p:nvPr/>
            </p:nvSpPr>
            <p:spPr bwMode="auto">
              <a:xfrm rot="-10799525">
                <a:off x="4088" y="1945"/>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V1</a:t>
                </a:r>
              </a:p>
            </p:txBody>
          </p:sp>
          <p:sp>
            <p:nvSpPr>
              <p:cNvPr id="298" name="Oval 538">
                <a:extLst>
                  <a:ext uri="{FF2B5EF4-FFF2-40B4-BE49-F238E27FC236}">
                    <a16:creationId xmlns:a16="http://schemas.microsoft.com/office/drawing/2014/main" id="{9E97CEAB-C92B-8FC1-96D7-1A55365942CF}"/>
                  </a:ext>
                </a:extLst>
              </p:cNvPr>
              <p:cNvSpPr>
                <a:spLocks noChangeArrowheads="1"/>
              </p:cNvSpPr>
              <p:nvPr/>
            </p:nvSpPr>
            <p:spPr bwMode="auto">
              <a:xfrm rot="10800000">
                <a:off x="4262" y="1785"/>
                <a:ext cx="189"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1" name="Group 539">
              <a:extLst>
                <a:ext uri="{FF2B5EF4-FFF2-40B4-BE49-F238E27FC236}">
                  <a16:creationId xmlns:a16="http://schemas.microsoft.com/office/drawing/2014/main" id="{C863A7CF-B68C-2820-309D-42AF3DF3407B}"/>
                </a:ext>
              </a:extLst>
            </p:cNvPr>
            <p:cNvGrpSpPr>
              <a:grpSpLocks/>
            </p:cNvGrpSpPr>
            <p:nvPr/>
          </p:nvGrpSpPr>
          <p:grpSpPr bwMode="auto">
            <a:xfrm rot="-2218881">
              <a:off x="1471083" y="1157228"/>
              <a:ext cx="420688" cy="344381"/>
              <a:chOff x="4101" y="1789"/>
              <a:chExt cx="570" cy="464"/>
            </a:xfrm>
          </p:grpSpPr>
          <p:sp>
            <p:nvSpPr>
              <p:cNvPr id="293" name="Oval 540">
                <a:extLst>
                  <a:ext uri="{FF2B5EF4-FFF2-40B4-BE49-F238E27FC236}">
                    <a16:creationId xmlns:a16="http://schemas.microsoft.com/office/drawing/2014/main" id="{4B3AB2F2-B1D3-80DF-CEB3-7B9AC4F341E1}"/>
                  </a:ext>
                </a:extLst>
              </p:cNvPr>
              <p:cNvSpPr>
                <a:spLocks noChangeArrowheads="1"/>
              </p:cNvSpPr>
              <p:nvPr/>
            </p:nvSpPr>
            <p:spPr bwMode="auto">
              <a:xfrm rot="10800000">
                <a:off x="4169" y="1895"/>
                <a:ext cx="383"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94" name="Rectangle 541">
                <a:extLst>
                  <a:ext uri="{FF2B5EF4-FFF2-40B4-BE49-F238E27FC236}">
                    <a16:creationId xmlns:a16="http://schemas.microsoft.com/office/drawing/2014/main" id="{5A21723A-EEB6-DF42-ABCF-48E542224B17}"/>
                  </a:ext>
                </a:extLst>
              </p:cNvPr>
              <p:cNvSpPr>
                <a:spLocks noChangeArrowheads="1"/>
              </p:cNvSpPr>
              <p:nvPr/>
            </p:nvSpPr>
            <p:spPr bwMode="auto">
              <a:xfrm rot="-10799525">
                <a:off x="4101" y="1941"/>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V2</a:t>
                </a:r>
              </a:p>
            </p:txBody>
          </p:sp>
          <p:sp>
            <p:nvSpPr>
              <p:cNvPr id="295" name="Oval 542">
                <a:extLst>
                  <a:ext uri="{FF2B5EF4-FFF2-40B4-BE49-F238E27FC236}">
                    <a16:creationId xmlns:a16="http://schemas.microsoft.com/office/drawing/2014/main" id="{08D9A85A-D3A7-A25F-8DFF-4693C5ECBBE9}"/>
                  </a:ext>
                </a:extLst>
              </p:cNvPr>
              <p:cNvSpPr>
                <a:spLocks noChangeArrowheads="1"/>
              </p:cNvSpPr>
              <p:nvPr/>
            </p:nvSpPr>
            <p:spPr bwMode="auto">
              <a:xfrm rot="475">
                <a:off x="4285" y="1789"/>
                <a:ext cx="187"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2" name="Group 543">
              <a:extLst>
                <a:ext uri="{FF2B5EF4-FFF2-40B4-BE49-F238E27FC236}">
                  <a16:creationId xmlns:a16="http://schemas.microsoft.com/office/drawing/2014/main" id="{41A7B3EE-9EE3-283C-381C-D9CADDCF62A7}"/>
                </a:ext>
              </a:extLst>
            </p:cNvPr>
            <p:cNvGrpSpPr>
              <a:grpSpLocks/>
            </p:cNvGrpSpPr>
            <p:nvPr/>
          </p:nvGrpSpPr>
          <p:grpSpPr bwMode="auto">
            <a:xfrm rot="-1826469">
              <a:off x="1924600" y="931344"/>
              <a:ext cx="420689" cy="343641"/>
              <a:chOff x="4099" y="1788"/>
              <a:chExt cx="570" cy="463"/>
            </a:xfrm>
          </p:grpSpPr>
          <p:sp>
            <p:nvSpPr>
              <p:cNvPr id="290" name="Oval 544">
                <a:extLst>
                  <a:ext uri="{FF2B5EF4-FFF2-40B4-BE49-F238E27FC236}">
                    <a16:creationId xmlns:a16="http://schemas.microsoft.com/office/drawing/2014/main" id="{FDE873FA-0644-4FE4-0DC8-2A4DEB912806}"/>
                  </a:ext>
                </a:extLst>
              </p:cNvPr>
              <p:cNvSpPr>
                <a:spLocks noChangeArrowheads="1"/>
              </p:cNvSpPr>
              <p:nvPr/>
            </p:nvSpPr>
            <p:spPr bwMode="auto">
              <a:xfrm rot="10800000">
                <a:off x="4173" y="1889"/>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91" name="Rectangle 545">
                <a:extLst>
                  <a:ext uri="{FF2B5EF4-FFF2-40B4-BE49-F238E27FC236}">
                    <a16:creationId xmlns:a16="http://schemas.microsoft.com/office/drawing/2014/main" id="{9B485A5F-3B1B-6D82-3661-97687031B372}"/>
                  </a:ext>
                </a:extLst>
              </p:cNvPr>
              <p:cNvSpPr>
                <a:spLocks noChangeArrowheads="1"/>
              </p:cNvSpPr>
              <p:nvPr/>
            </p:nvSpPr>
            <p:spPr bwMode="auto">
              <a:xfrm rot="-10799525">
                <a:off x="4099" y="1945"/>
                <a:ext cx="570" cy="306"/>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V3</a:t>
                </a:r>
              </a:p>
            </p:txBody>
          </p:sp>
          <p:sp>
            <p:nvSpPr>
              <p:cNvPr id="292" name="Oval 546">
                <a:extLst>
                  <a:ext uri="{FF2B5EF4-FFF2-40B4-BE49-F238E27FC236}">
                    <a16:creationId xmlns:a16="http://schemas.microsoft.com/office/drawing/2014/main" id="{67E6A7CF-8D5A-4262-873E-D50BC681ADC7}"/>
                  </a:ext>
                </a:extLst>
              </p:cNvPr>
              <p:cNvSpPr>
                <a:spLocks noChangeArrowheads="1"/>
              </p:cNvSpPr>
              <p:nvPr/>
            </p:nvSpPr>
            <p:spPr bwMode="auto">
              <a:xfrm rot="10800000">
                <a:off x="4274" y="1788"/>
                <a:ext cx="189"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3" name="Group 547">
              <a:extLst>
                <a:ext uri="{FF2B5EF4-FFF2-40B4-BE49-F238E27FC236}">
                  <a16:creationId xmlns:a16="http://schemas.microsoft.com/office/drawing/2014/main" id="{EB1A27CD-61E0-899B-DE5E-D81562E32B3F}"/>
                </a:ext>
              </a:extLst>
            </p:cNvPr>
            <p:cNvGrpSpPr>
              <a:grpSpLocks/>
            </p:cNvGrpSpPr>
            <p:nvPr/>
          </p:nvGrpSpPr>
          <p:grpSpPr bwMode="auto">
            <a:xfrm rot="-1116374">
              <a:off x="2378952" y="702391"/>
              <a:ext cx="420689" cy="366377"/>
              <a:chOff x="4100" y="1782"/>
              <a:chExt cx="570" cy="476"/>
            </a:xfrm>
          </p:grpSpPr>
          <p:sp>
            <p:nvSpPr>
              <p:cNvPr id="287" name="Oval 548">
                <a:extLst>
                  <a:ext uri="{FF2B5EF4-FFF2-40B4-BE49-F238E27FC236}">
                    <a16:creationId xmlns:a16="http://schemas.microsoft.com/office/drawing/2014/main" id="{480D550B-E0A8-ABCA-47A4-348011A65DA9}"/>
                  </a:ext>
                </a:extLst>
              </p:cNvPr>
              <p:cNvSpPr>
                <a:spLocks noChangeArrowheads="1"/>
              </p:cNvSpPr>
              <p:nvPr/>
            </p:nvSpPr>
            <p:spPr bwMode="auto">
              <a:xfrm rot="10800000">
                <a:off x="4169" y="1892"/>
                <a:ext cx="379" cy="70"/>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88" name="Rectangle 549">
                <a:extLst>
                  <a:ext uri="{FF2B5EF4-FFF2-40B4-BE49-F238E27FC236}">
                    <a16:creationId xmlns:a16="http://schemas.microsoft.com/office/drawing/2014/main" id="{5FBFDAC6-5878-70DB-50EF-FCE1D8DE165D}"/>
                  </a:ext>
                </a:extLst>
              </p:cNvPr>
              <p:cNvSpPr>
                <a:spLocks noChangeArrowheads="1"/>
              </p:cNvSpPr>
              <p:nvPr/>
            </p:nvSpPr>
            <p:spPr bwMode="auto">
              <a:xfrm rot="-10799525">
                <a:off x="4100" y="1942"/>
                <a:ext cx="570" cy="316"/>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U3</a:t>
                </a:r>
              </a:p>
            </p:txBody>
          </p:sp>
          <p:sp>
            <p:nvSpPr>
              <p:cNvPr id="289" name="Oval 550">
                <a:extLst>
                  <a:ext uri="{FF2B5EF4-FFF2-40B4-BE49-F238E27FC236}">
                    <a16:creationId xmlns:a16="http://schemas.microsoft.com/office/drawing/2014/main" id="{601DCEC9-9BB7-4F29-2A98-67C8921F94B8}"/>
                  </a:ext>
                </a:extLst>
              </p:cNvPr>
              <p:cNvSpPr>
                <a:spLocks noChangeArrowheads="1"/>
              </p:cNvSpPr>
              <p:nvPr/>
            </p:nvSpPr>
            <p:spPr bwMode="auto">
              <a:xfrm rot="10800000">
                <a:off x="4277" y="1782"/>
                <a:ext cx="189"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4" name="Group 551">
              <a:extLst>
                <a:ext uri="{FF2B5EF4-FFF2-40B4-BE49-F238E27FC236}">
                  <a16:creationId xmlns:a16="http://schemas.microsoft.com/office/drawing/2014/main" id="{D3E25BD1-2F99-7604-D7D6-26DEA6239805}"/>
                </a:ext>
              </a:extLst>
            </p:cNvPr>
            <p:cNvGrpSpPr>
              <a:grpSpLocks/>
            </p:cNvGrpSpPr>
            <p:nvPr/>
          </p:nvGrpSpPr>
          <p:grpSpPr bwMode="auto">
            <a:xfrm rot="3155522">
              <a:off x="6845431" y="1657958"/>
              <a:ext cx="422275" cy="345403"/>
              <a:chOff x="4129" y="1746"/>
              <a:chExt cx="570" cy="459"/>
            </a:xfrm>
          </p:grpSpPr>
          <p:sp>
            <p:nvSpPr>
              <p:cNvPr id="284" name="Oval 552">
                <a:extLst>
                  <a:ext uri="{FF2B5EF4-FFF2-40B4-BE49-F238E27FC236}">
                    <a16:creationId xmlns:a16="http://schemas.microsoft.com/office/drawing/2014/main" id="{6695D3CD-2045-CF2D-0BC1-72331CF3EC1F}"/>
                  </a:ext>
                </a:extLst>
              </p:cNvPr>
              <p:cNvSpPr>
                <a:spLocks noChangeArrowheads="1"/>
              </p:cNvSpPr>
              <p:nvPr/>
            </p:nvSpPr>
            <p:spPr bwMode="auto">
              <a:xfrm rot="10800000">
                <a:off x="4204" y="1852"/>
                <a:ext cx="377"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85" name="Rectangle 553">
                <a:extLst>
                  <a:ext uri="{FF2B5EF4-FFF2-40B4-BE49-F238E27FC236}">
                    <a16:creationId xmlns:a16="http://schemas.microsoft.com/office/drawing/2014/main" id="{41A352BB-7275-A30A-01D9-5C0A739252F6}"/>
                  </a:ext>
                </a:extLst>
              </p:cNvPr>
              <p:cNvSpPr>
                <a:spLocks noChangeArrowheads="1"/>
              </p:cNvSpPr>
              <p:nvPr/>
            </p:nvSpPr>
            <p:spPr bwMode="auto">
              <a:xfrm rot="-363519">
                <a:off x="4129" y="1891"/>
                <a:ext cx="570" cy="314"/>
              </a:xfrm>
              <a:prstGeom prst="rect">
                <a:avLst/>
              </a:prstGeom>
              <a:solidFill>
                <a:srgbClr val="F5F5B1"/>
              </a:solidFill>
              <a:ln w="9525">
                <a:solidFill>
                  <a:srgbClr val="959B25"/>
                </a:solidFill>
                <a:miter lim="800000"/>
                <a:headEnd/>
                <a:tailEnd/>
              </a:ln>
            </p:spPr>
            <p:txBody>
              <a:bodyPr rot="10800000"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S1</a:t>
                </a:r>
              </a:p>
            </p:txBody>
          </p:sp>
          <p:sp>
            <p:nvSpPr>
              <p:cNvPr id="286" name="Oval 554">
                <a:extLst>
                  <a:ext uri="{FF2B5EF4-FFF2-40B4-BE49-F238E27FC236}">
                    <a16:creationId xmlns:a16="http://schemas.microsoft.com/office/drawing/2014/main" id="{8ED7D010-184E-9197-0E14-FD159269BBDA}"/>
                  </a:ext>
                </a:extLst>
              </p:cNvPr>
              <p:cNvSpPr>
                <a:spLocks noChangeArrowheads="1"/>
              </p:cNvSpPr>
              <p:nvPr/>
            </p:nvSpPr>
            <p:spPr bwMode="auto">
              <a:xfrm rot="10800000">
                <a:off x="4319" y="1746"/>
                <a:ext cx="191"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5" name="Group 555">
              <a:extLst>
                <a:ext uri="{FF2B5EF4-FFF2-40B4-BE49-F238E27FC236}">
                  <a16:creationId xmlns:a16="http://schemas.microsoft.com/office/drawing/2014/main" id="{CDAE9CB6-5149-6AE8-586A-087AE304368B}"/>
                </a:ext>
              </a:extLst>
            </p:cNvPr>
            <p:cNvGrpSpPr>
              <a:grpSpLocks/>
            </p:cNvGrpSpPr>
            <p:nvPr/>
          </p:nvGrpSpPr>
          <p:grpSpPr bwMode="auto">
            <a:xfrm rot="2433813">
              <a:off x="6416542" y="1311598"/>
              <a:ext cx="501650" cy="346156"/>
              <a:chOff x="4113" y="1758"/>
              <a:chExt cx="570" cy="460"/>
            </a:xfrm>
          </p:grpSpPr>
          <p:sp>
            <p:nvSpPr>
              <p:cNvPr id="281" name="Oval 556">
                <a:extLst>
                  <a:ext uri="{FF2B5EF4-FFF2-40B4-BE49-F238E27FC236}">
                    <a16:creationId xmlns:a16="http://schemas.microsoft.com/office/drawing/2014/main" id="{3C1C2BB0-67F6-B6FC-54C6-24F1360CFB90}"/>
                  </a:ext>
                </a:extLst>
              </p:cNvPr>
              <p:cNvSpPr>
                <a:spLocks noChangeArrowheads="1"/>
              </p:cNvSpPr>
              <p:nvPr/>
            </p:nvSpPr>
            <p:spPr bwMode="auto">
              <a:xfrm rot="10800000">
                <a:off x="4192" y="1865"/>
                <a:ext cx="379"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82" name="Rectangle 557">
                <a:extLst>
                  <a:ext uri="{FF2B5EF4-FFF2-40B4-BE49-F238E27FC236}">
                    <a16:creationId xmlns:a16="http://schemas.microsoft.com/office/drawing/2014/main" id="{605B2DE3-18E8-6FC3-3E57-D2B2EBDC6FAB}"/>
                  </a:ext>
                </a:extLst>
              </p:cNvPr>
              <p:cNvSpPr>
                <a:spLocks noChangeArrowheads="1"/>
              </p:cNvSpPr>
              <p:nvPr/>
            </p:nvSpPr>
            <p:spPr bwMode="auto">
              <a:xfrm rot="-10799525">
                <a:off x="4113" y="1906"/>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S2</a:t>
                </a:r>
              </a:p>
            </p:txBody>
          </p:sp>
          <p:sp>
            <p:nvSpPr>
              <p:cNvPr id="283" name="Oval 558">
                <a:extLst>
                  <a:ext uri="{FF2B5EF4-FFF2-40B4-BE49-F238E27FC236}">
                    <a16:creationId xmlns:a16="http://schemas.microsoft.com/office/drawing/2014/main" id="{59F99F0C-53A9-5B1B-22EB-DC855255889D}"/>
                  </a:ext>
                </a:extLst>
              </p:cNvPr>
              <p:cNvSpPr>
                <a:spLocks noChangeArrowheads="1"/>
              </p:cNvSpPr>
              <p:nvPr/>
            </p:nvSpPr>
            <p:spPr bwMode="auto">
              <a:xfrm rot="10800000">
                <a:off x="4307" y="1758"/>
                <a:ext cx="189"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6" name="Group 559">
              <a:extLst>
                <a:ext uri="{FF2B5EF4-FFF2-40B4-BE49-F238E27FC236}">
                  <a16:creationId xmlns:a16="http://schemas.microsoft.com/office/drawing/2014/main" id="{77F3A216-17D2-B3F5-B504-BD5566752DC6}"/>
                </a:ext>
              </a:extLst>
            </p:cNvPr>
            <p:cNvGrpSpPr>
              <a:grpSpLocks/>
            </p:cNvGrpSpPr>
            <p:nvPr/>
          </p:nvGrpSpPr>
          <p:grpSpPr bwMode="auto">
            <a:xfrm rot="1805125">
              <a:off x="5962487" y="1003521"/>
              <a:ext cx="501650" cy="361960"/>
              <a:chOff x="4118" y="1756"/>
              <a:chExt cx="570" cy="481"/>
            </a:xfrm>
          </p:grpSpPr>
          <p:sp>
            <p:nvSpPr>
              <p:cNvPr id="278" name="Oval 560">
                <a:extLst>
                  <a:ext uri="{FF2B5EF4-FFF2-40B4-BE49-F238E27FC236}">
                    <a16:creationId xmlns:a16="http://schemas.microsoft.com/office/drawing/2014/main" id="{54B6B529-7D8C-FA16-2801-C28B941660D6}"/>
                  </a:ext>
                </a:extLst>
              </p:cNvPr>
              <p:cNvSpPr>
                <a:spLocks noChangeArrowheads="1"/>
              </p:cNvSpPr>
              <p:nvPr/>
            </p:nvSpPr>
            <p:spPr bwMode="auto">
              <a:xfrm rot="10800000">
                <a:off x="4195" y="1868"/>
                <a:ext cx="379"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79" name="Rectangle 561">
                <a:extLst>
                  <a:ext uri="{FF2B5EF4-FFF2-40B4-BE49-F238E27FC236}">
                    <a16:creationId xmlns:a16="http://schemas.microsoft.com/office/drawing/2014/main" id="{DEA41656-3E66-06F4-E575-CFFEE437DF04}"/>
                  </a:ext>
                </a:extLst>
              </p:cNvPr>
              <p:cNvSpPr>
                <a:spLocks noChangeArrowheads="1"/>
              </p:cNvSpPr>
              <p:nvPr/>
            </p:nvSpPr>
            <p:spPr bwMode="auto">
              <a:xfrm rot="-10799525">
                <a:off x="4118" y="1923"/>
                <a:ext cx="570" cy="314"/>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S3</a:t>
                </a:r>
              </a:p>
            </p:txBody>
          </p:sp>
          <p:sp>
            <p:nvSpPr>
              <p:cNvPr id="280" name="Oval 562">
                <a:extLst>
                  <a:ext uri="{FF2B5EF4-FFF2-40B4-BE49-F238E27FC236}">
                    <a16:creationId xmlns:a16="http://schemas.microsoft.com/office/drawing/2014/main" id="{8C6AD812-F3AD-85A8-1716-8BAE78381607}"/>
                  </a:ext>
                </a:extLst>
              </p:cNvPr>
              <p:cNvSpPr>
                <a:spLocks noChangeArrowheads="1"/>
              </p:cNvSpPr>
              <p:nvPr/>
            </p:nvSpPr>
            <p:spPr bwMode="auto">
              <a:xfrm rot="10800000">
                <a:off x="4307" y="1756"/>
                <a:ext cx="189" cy="194"/>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7" name="Group 563">
              <a:extLst>
                <a:ext uri="{FF2B5EF4-FFF2-40B4-BE49-F238E27FC236}">
                  <a16:creationId xmlns:a16="http://schemas.microsoft.com/office/drawing/2014/main" id="{4A2A4962-6CBF-F610-3DCC-7ED50FD5F49D}"/>
                </a:ext>
              </a:extLst>
            </p:cNvPr>
            <p:cNvGrpSpPr>
              <a:grpSpLocks/>
            </p:cNvGrpSpPr>
            <p:nvPr/>
          </p:nvGrpSpPr>
          <p:grpSpPr bwMode="auto">
            <a:xfrm rot="831064">
              <a:off x="4512789" y="550016"/>
              <a:ext cx="422275" cy="349919"/>
              <a:chOff x="4116" y="1771"/>
              <a:chExt cx="570" cy="465"/>
            </a:xfrm>
          </p:grpSpPr>
          <p:sp>
            <p:nvSpPr>
              <p:cNvPr id="275" name="Oval 564">
                <a:extLst>
                  <a:ext uri="{FF2B5EF4-FFF2-40B4-BE49-F238E27FC236}">
                    <a16:creationId xmlns:a16="http://schemas.microsoft.com/office/drawing/2014/main" id="{C42E3D54-F5FE-24E2-8339-BF67258AB9D7}"/>
                  </a:ext>
                </a:extLst>
              </p:cNvPr>
              <p:cNvSpPr>
                <a:spLocks noChangeArrowheads="1"/>
              </p:cNvSpPr>
              <p:nvPr/>
            </p:nvSpPr>
            <p:spPr bwMode="auto">
              <a:xfrm rot="10800000">
                <a:off x="4202" y="1880"/>
                <a:ext cx="377" cy="74"/>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76" name="Rectangle 565">
                <a:extLst>
                  <a:ext uri="{FF2B5EF4-FFF2-40B4-BE49-F238E27FC236}">
                    <a16:creationId xmlns:a16="http://schemas.microsoft.com/office/drawing/2014/main" id="{6C909D4E-2E75-8523-50A1-9DB1D92A872C}"/>
                  </a:ext>
                </a:extLst>
              </p:cNvPr>
              <p:cNvSpPr>
                <a:spLocks noChangeArrowheads="1"/>
              </p:cNvSpPr>
              <p:nvPr/>
            </p:nvSpPr>
            <p:spPr bwMode="auto">
              <a:xfrm rot="-10799525">
                <a:off x="4116" y="1926"/>
                <a:ext cx="570" cy="310"/>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T1</a:t>
                </a:r>
              </a:p>
            </p:txBody>
          </p:sp>
          <p:sp>
            <p:nvSpPr>
              <p:cNvPr id="277" name="Oval 566">
                <a:extLst>
                  <a:ext uri="{FF2B5EF4-FFF2-40B4-BE49-F238E27FC236}">
                    <a16:creationId xmlns:a16="http://schemas.microsoft.com/office/drawing/2014/main" id="{512E0CF7-5885-94D4-3960-663A6D98ED60}"/>
                  </a:ext>
                </a:extLst>
              </p:cNvPr>
              <p:cNvSpPr>
                <a:spLocks noChangeArrowheads="1"/>
              </p:cNvSpPr>
              <p:nvPr/>
            </p:nvSpPr>
            <p:spPr bwMode="auto">
              <a:xfrm rot="10800000">
                <a:off x="4313" y="1771"/>
                <a:ext cx="191"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8" name="Group 567">
              <a:extLst>
                <a:ext uri="{FF2B5EF4-FFF2-40B4-BE49-F238E27FC236}">
                  <a16:creationId xmlns:a16="http://schemas.microsoft.com/office/drawing/2014/main" id="{E0AA4D39-04F2-1CD6-95B0-B47B0B099C80}"/>
                </a:ext>
              </a:extLst>
            </p:cNvPr>
            <p:cNvGrpSpPr>
              <a:grpSpLocks/>
            </p:cNvGrpSpPr>
            <p:nvPr/>
          </p:nvGrpSpPr>
          <p:grpSpPr bwMode="auto">
            <a:xfrm rot="1493236">
              <a:off x="5431953" y="779902"/>
              <a:ext cx="481013" cy="354435"/>
              <a:chOff x="4122" y="1764"/>
              <a:chExt cx="570" cy="471"/>
            </a:xfrm>
          </p:grpSpPr>
          <p:sp>
            <p:nvSpPr>
              <p:cNvPr id="272" name="Oval 568">
                <a:extLst>
                  <a:ext uri="{FF2B5EF4-FFF2-40B4-BE49-F238E27FC236}">
                    <a16:creationId xmlns:a16="http://schemas.microsoft.com/office/drawing/2014/main" id="{A15B7EB5-7B62-3A62-1E61-0FF579C6637A}"/>
                  </a:ext>
                </a:extLst>
              </p:cNvPr>
              <p:cNvSpPr>
                <a:spLocks noChangeArrowheads="1"/>
              </p:cNvSpPr>
              <p:nvPr/>
            </p:nvSpPr>
            <p:spPr bwMode="auto">
              <a:xfrm rot="10800000">
                <a:off x="4189" y="1872"/>
                <a:ext cx="380"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73" name="Rectangle 569">
                <a:extLst>
                  <a:ext uri="{FF2B5EF4-FFF2-40B4-BE49-F238E27FC236}">
                    <a16:creationId xmlns:a16="http://schemas.microsoft.com/office/drawing/2014/main" id="{2177BFB5-278D-3F8A-3DFE-55B23DF7A8A8}"/>
                  </a:ext>
                </a:extLst>
              </p:cNvPr>
              <p:cNvSpPr>
                <a:spLocks noChangeArrowheads="1"/>
              </p:cNvSpPr>
              <p:nvPr/>
            </p:nvSpPr>
            <p:spPr bwMode="auto">
              <a:xfrm rot="-10799525">
                <a:off x="4122" y="1921"/>
                <a:ext cx="570" cy="314"/>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T3</a:t>
                </a:r>
              </a:p>
            </p:txBody>
          </p:sp>
          <p:sp>
            <p:nvSpPr>
              <p:cNvPr id="274" name="Oval 570">
                <a:extLst>
                  <a:ext uri="{FF2B5EF4-FFF2-40B4-BE49-F238E27FC236}">
                    <a16:creationId xmlns:a16="http://schemas.microsoft.com/office/drawing/2014/main" id="{3547999E-DD4A-5AE4-0C4C-B59B8A6B1621}"/>
                  </a:ext>
                </a:extLst>
              </p:cNvPr>
              <p:cNvSpPr>
                <a:spLocks noChangeArrowheads="1"/>
              </p:cNvSpPr>
              <p:nvPr/>
            </p:nvSpPr>
            <p:spPr bwMode="auto">
              <a:xfrm rot="10800000">
                <a:off x="4306" y="1764"/>
                <a:ext cx="190"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19" name="Group 571">
              <a:extLst>
                <a:ext uri="{FF2B5EF4-FFF2-40B4-BE49-F238E27FC236}">
                  <a16:creationId xmlns:a16="http://schemas.microsoft.com/office/drawing/2014/main" id="{607BBA75-AFB7-FFF4-C668-A58EE37DE0B1}"/>
                </a:ext>
              </a:extLst>
            </p:cNvPr>
            <p:cNvGrpSpPr>
              <a:grpSpLocks/>
            </p:cNvGrpSpPr>
            <p:nvPr/>
          </p:nvGrpSpPr>
          <p:grpSpPr bwMode="auto">
            <a:xfrm rot="929626">
              <a:off x="4969654" y="620500"/>
              <a:ext cx="422275" cy="349919"/>
              <a:chOff x="4114" y="1763"/>
              <a:chExt cx="570" cy="465"/>
            </a:xfrm>
          </p:grpSpPr>
          <p:sp>
            <p:nvSpPr>
              <p:cNvPr id="269" name="Oval 572">
                <a:extLst>
                  <a:ext uri="{FF2B5EF4-FFF2-40B4-BE49-F238E27FC236}">
                    <a16:creationId xmlns:a16="http://schemas.microsoft.com/office/drawing/2014/main" id="{C788A86E-7F93-BB5F-B844-48240A2DCF6D}"/>
                  </a:ext>
                </a:extLst>
              </p:cNvPr>
              <p:cNvSpPr>
                <a:spLocks noChangeArrowheads="1"/>
              </p:cNvSpPr>
              <p:nvPr/>
            </p:nvSpPr>
            <p:spPr bwMode="auto">
              <a:xfrm rot="10800000">
                <a:off x="4206" y="1868"/>
                <a:ext cx="379"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70" name="Rectangle 573">
                <a:extLst>
                  <a:ext uri="{FF2B5EF4-FFF2-40B4-BE49-F238E27FC236}">
                    <a16:creationId xmlns:a16="http://schemas.microsoft.com/office/drawing/2014/main" id="{09CBDDAE-BF94-6EA0-CB84-69E0DEE4E2D1}"/>
                  </a:ext>
                </a:extLst>
              </p:cNvPr>
              <p:cNvSpPr>
                <a:spLocks noChangeArrowheads="1"/>
              </p:cNvSpPr>
              <p:nvPr/>
            </p:nvSpPr>
            <p:spPr bwMode="auto">
              <a:xfrm rot="-10799525">
                <a:off x="4114" y="1916"/>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T2</a:t>
                </a:r>
              </a:p>
            </p:txBody>
          </p:sp>
          <p:sp>
            <p:nvSpPr>
              <p:cNvPr id="271" name="Oval 574">
                <a:extLst>
                  <a:ext uri="{FF2B5EF4-FFF2-40B4-BE49-F238E27FC236}">
                    <a16:creationId xmlns:a16="http://schemas.microsoft.com/office/drawing/2014/main" id="{F62503F0-E87A-E253-CA61-DFD046F03B9B}"/>
                  </a:ext>
                </a:extLst>
              </p:cNvPr>
              <p:cNvSpPr>
                <a:spLocks noChangeArrowheads="1"/>
              </p:cNvSpPr>
              <p:nvPr/>
            </p:nvSpPr>
            <p:spPr bwMode="auto">
              <a:xfrm rot="10800000">
                <a:off x="4311" y="1763"/>
                <a:ext cx="191"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0" name="Group 575">
              <a:extLst>
                <a:ext uri="{FF2B5EF4-FFF2-40B4-BE49-F238E27FC236}">
                  <a16:creationId xmlns:a16="http://schemas.microsoft.com/office/drawing/2014/main" id="{9F645F05-AC6E-C5DA-8C5C-84CB504A2766}"/>
                </a:ext>
              </a:extLst>
            </p:cNvPr>
            <p:cNvGrpSpPr>
              <a:grpSpLocks/>
            </p:cNvGrpSpPr>
            <p:nvPr/>
          </p:nvGrpSpPr>
          <p:grpSpPr bwMode="auto">
            <a:xfrm rot="-1246413">
              <a:off x="2376269" y="1535516"/>
              <a:ext cx="422275" cy="348096"/>
              <a:chOff x="4099" y="1776"/>
              <a:chExt cx="570" cy="469"/>
            </a:xfrm>
          </p:grpSpPr>
          <p:sp>
            <p:nvSpPr>
              <p:cNvPr id="266" name="Oval 576">
                <a:extLst>
                  <a:ext uri="{FF2B5EF4-FFF2-40B4-BE49-F238E27FC236}">
                    <a16:creationId xmlns:a16="http://schemas.microsoft.com/office/drawing/2014/main" id="{D4D1816D-FF16-B704-3AC3-13529AE9C91B}"/>
                  </a:ext>
                </a:extLst>
              </p:cNvPr>
              <p:cNvSpPr>
                <a:spLocks noChangeArrowheads="1"/>
              </p:cNvSpPr>
              <p:nvPr/>
            </p:nvSpPr>
            <p:spPr bwMode="auto">
              <a:xfrm rot="10800000">
                <a:off x="4190" y="1891"/>
                <a:ext cx="379" cy="77"/>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67" name="Rectangle 577">
                <a:extLst>
                  <a:ext uri="{FF2B5EF4-FFF2-40B4-BE49-F238E27FC236}">
                    <a16:creationId xmlns:a16="http://schemas.microsoft.com/office/drawing/2014/main" id="{3187C37E-3267-60F3-3C91-18EEEAA000D1}"/>
                  </a:ext>
                </a:extLst>
              </p:cNvPr>
              <p:cNvSpPr>
                <a:spLocks noChangeArrowheads="1"/>
              </p:cNvSpPr>
              <p:nvPr/>
            </p:nvSpPr>
            <p:spPr bwMode="auto">
              <a:xfrm rot="10742898">
                <a:off x="4099" y="1933"/>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Q3</a:t>
                </a:r>
              </a:p>
            </p:txBody>
          </p:sp>
          <p:sp>
            <p:nvSpPr>
              <p:cNvPr id="268" name="Oval 578">
                <a:extLst>
                  <a:ext uri="{FF2B5EF4-FFF2-40B4-BE49-F238E27FC236}">
                    <a16:creationId xmlns:a16="http://schemas.microsoft.com/office/drawing/2014/main" id="{944E4348-01B1-06EC-B422-385B6182CB80}"/>
                  </a:ext>
                </a:extLst>
              </p:cNvPr>
              <p:cNvSpPr>
                <a:spLocks noChangeArrowheads="1"/>
              </p:cNvSpPr>
              <p:nvPr/>
            </p:nvSpPr>
            <p:spPr bwMode="auto">
              <a:xfrm rot="10800000">
                <a:off x="4298" y="1776"/>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1" name="Group 579">
              <a:extLst>
                <a:ext uri="{FF2B5EF4-FFF2-40B4-BE49-F238E27FC236}">
                  <a16:creationId xmlns:a16="http://schemas.microsoft.com/office/drawing/2014/main" id="{1C880149-EBEE-897A-0121-DEFD77148DB1}"/>
                </a:ext>
              </a:extLst>
            </p:cNvPr>
            <p:cNvGrpSpPr>
              <a:grpSpLocks/>
            </p:cNvGrpSpPr>
            <p:nvPr/>
          </p:nvGrpSpPr>
          <p:grpSpPr bwMode="auto">
            <a:xfrm rot="-561179">
              <a:off x="3294193" y="1239592"/>
              <a:ext cx="481013" cy="339188"/>
              <a:chOff x="4105" y="1786"/>
              <a:chExt cx="570" cy="457"/>
            </a:xfrm>
          </p:grpSpPr>
          <p:sp>
            <p:nvSpPr>
              <p:cNvPr id="263" name="Oval 580">
                <a:extLst>
                  <a:ext uri="{FF2B5EF4-FFF2-40B4-BE49-F238E27FC236}">
                    <a16:creationId xmlns:a16="http://schemas.microsoft.com/office/drawing/2014/main" id="{54D2068B-7DD7-A270-1BDB-9919FBD96CC9}"/>
                  </a:ext>
                </a:extLst>
              </p:cNvPr>
              <p:cNvSpPr>
                <a:spLocks noChangeArrowheads="1"/>
              </p:cNvSpPr>
              <p:nvPr/>
            </p:nvSpPr>
            <p:spPr bwMode="auto">
              <a:xfrm rot="10800000">
                <a:off x="4176" y="1883"/>
                <a:ext cx="380"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64" name="Rectangle 581">
                <a:extLst>
                  <a:ext uri="{FF2B5EF4-FFF2-40B4-BE49-F238E27FC236}">
                    <a16:creationId xmlns:a16="http://schemas.microsoft.com/office/drawing/2014/main" id="{C91A7CCD-49C5-CCE9-E987-392465AD6965}"/>
                  </a:ext>
                </a:extLst>
              </p:cNvPr>
              <p:cNvSpPr>
                <a:spLocks noChangeArrowheads="1"/>
              </p:cNvSpPr>
              <p:nvPr/>
            </p:nvSpPr>
            <p:spPr bwMode="auto">
              <a:xfrm rot="10742898">
                <a:off x="4105" y="1935"/>
                <a:ext cx="570" cy="308"/>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Q1</a:t>
                </a:r>
              </a:p>
            </p:txBody>
          </p:sp>
          <p:sp>
            <p:nvSpPr>
              <p:cNvPr id="265" name="Oval 582">
                <a:extLst>
                  <a:ext uri="{FF2B5EF4-FFF2-40B4-BE49-F238E27FC236}">
                    <a16:creationId xmlns:a16="http://schemas.microsoft.com/office/drawing/2014/main" id="{C6A591DF-FA0C-5DC8-B071-B981DA1E5A9D}"/>
                  </a:ext>
                </a:extLst>
              </p:cNvPr>
              <p:cNvSpPr>
                <a:spLocks noChangeArrowheads="1"/>
              </p:cNvSpPr>
              <p:nvPr/>
            </p:nvSpPr>
            <p:spPr bwMode="auto">
              <a:xfrm rot="10800000">
                <a:off x="4290" y="1786"/>
                <a:ext cx="190"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2" name="Group 583">
              <a:extLst>
                <a:ext uri="{FF2B5EF4-FFF2-40B4-BE49-F238E27FC236}">
                  <a16:creationId xmlns:a16="http://schemas.microsoft.com/office/drawing/2014/main" id="{6C672AFD-9746-C296-448B-FCA0613CFD42}"/>
                </a:ext>
              </a:extLst>
            </p:cNvPr>
            <p:cNvGrpSpPr>
              <a:grpSpLocks/>
            </p:cNvGrpSpPr>
            <p:nvPr/>
          </p:nvGrpSpPr>
          <p:grpSpPr bwMode="auto">
            <a:xfrm rot="-871554">
              <a:off x="2827829" y="1389363"/>
              <a:ext cx="422275" cy="342903"/>
              <a:chOff x="4093" y="1781"/>
              <a:chExt cx="570" cy="462"/>
            </a:xfrm>
          </p:grpSpPr>
          <p:sp>
            <p:nvSpPr>
              <p:cNvPr id="260" name="Oval 584">
                <a:extLst>
                  <a:ext uri="{FF2B5EF4-FFF2-40B4-BE49-F238E27FC236}">
                    <a16:creationId xmlns:a16="http://schemas.microsoft.com/office/drawing/2014/main" id="{630CBAD7-BA5F-0548-90D0-C88AC613F0F8}"/>
                  </a:ext>
                </a:extLst>
              </p:cNvPr>
              <p:cNvSpPr>
                <a:spLocks noChangeArrowheads="1"/>
              </p:cNvSpPr>
              <p:nvPr/>
            </p:nvSpPr>
            <p:spPr bwMode="auto">
              <a:xfrm rot="10800000">
                <a:off x="4182" y="1889"/>
                <a:ext cx="377"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61" name="Rectangle 585">
                <a:extLst>
                  <a:ext uri="{FF2B5EF4-FFF2-40B4-BE49-F238E27FC236}">
                    <a16:creationId xmlns:a16="http://schemas.microsoft.com/office/drawing/2014/main" id="{94C88C96-B53B-5EB4-EFF6-1737B4B522DB}"/>
                  </a:ext>
                </a:extLst>
              </p:cNvPr>
              <p:cNvSpPr>
                <a:spLocks noChangeArrowheads="1"/>
              </p:cNvSpPr>
              <p:nvPr/>
            </p:nvSpPr>
            <p:spPr bwMode="auto">
              <a:xfrm rot="10742898">
                <a:off x="4093" y="1931"/>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Q2</a:t>
                </a:r>
              </a:p>
            </p:txBody>
          </p:sp>
          <p:sp>
            <p:nvSpPr>
              <p:cNvPr id="262" name="Oval 586">
                <a:extLst>
                  <a:ext uri="{FF2B5EF4-FFF2-40B4-BE49-F238E27FC236}">
                    <a16:creationId xmlns:a16="http://schemas.microsoft.com/office/drawing/2014/main" id="{F599D9F6-B844-4C4E-880F-9718D06D124C}"/>
                  </a:ext>
                </a:extLst>
              </p:cNvPr>
              <p:cNvSpPr>
                <a:spLocks noChangeArrowheads="1"/>
              </p:cNvSpPr>
              <p:nvPr/>
            </p:nvSpPr>
            <p:spPr bwMode="auto">
              <a:xfrm rot="10800000">
                <a:off x="4292" y="1781"/>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3" name="Group 587">
              <a:extLst>
                <a:ext uri="{FF2B5EF4-FFF2-40B4-BE49-F238E27FC236}">
                  <a16:creationId xmlns:a16="http://schemas.microsoft.com/office/drawing/2014/main" id="{B9CF5F78-915F-1F2B-3BE8-FCA8E4D92231}"/>
                </a:ext>
              </a:extLst>
            </p:cNvPr>
            <p:cNvGrpSpPr>
              <a:grpSpLocks/>
            </p:cNvGrpSpPr>
            <p:nvPr/>
          </p:nvGrpSpPr>
          <p:grpSpPr bwMode="auto">
            <a:xfrm rot="-3128385">
              <a:off x="819030" y="2796610"/>
              <a:ext cx="422275" cy="347356"/>
              <a:chOff x="4088" y="1787"/>
              <a:chExt cx="570" cy="468"/>
            </a:xfrm>
          </p:grpSpPr>
          <p:sp>
            <p:nvSpPr>
              <p:cNvPr id="257" name="Oval 588">
                <a:extLst>
                  <a:ext uri="{FF2B5EF4-FFF2-40B4-BE49-F238E27FC236}">
                    <a16:creationId xmlns:a16="http://schemas.microsoft.com/office/drawing/2014/main" id="{0D1AC79E-8E99-2799-CBC4-E3386EF97C3A}"/>
                  </a:ext>
                </a:extLst>
              </p:cNvPr>
              <p:cNvSpPr>
                <a:spLocks noChangeArrowheads="1"/>
              </p:cNvSpPr>
              <p:nvPr/>
            </p:nvSpPr>
            <p:spPr bwMode="auto">
              <a:xfrm rot="10800000">
                <a:off x="4163" y="1900"/>
                <a:ext cx="379"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58" name="Rectangle 589">
                <a:extLst>
                  <a:ext uri="{FF2B5EF4-FFF2-40B4-BE49-F238E27FC236}">
                    <a16:creationId xmlns:a16="http://schemas.microsoft.com/office/drawing/2014/main" id="{F5F441D8-9E1D-2119-BD39-F22D7EF33BB4}"/>
                  </a:ext>
                </a:extLst>
              </p:cNvPr>
              <p:cNvSpPr>
                <a:spLocks noChangeArrowheads="1"/>
              </p:cNvSpPr>
              <p:nvPr/>
            </p:nvSpPr>
            <p:spPr bwMode="auto">
              <a:xfrm rot="10772075">
                <a:off x="4088" y="1941"/>
                <a:ext cx="570" cy="314"/>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R1</a:t>
                </a:r>
              </a:p>
            </p:txBody>
          </p:sp>
          <p:sp>
            <p:nvSpPr>
              <p:cNvPr id="259" name="Oval 590">
                <a:extLst>
                  <a:ext uri="{FF2B5EF4-FFF2-40B4-BE49-F238E27FC236}">
                    <a16:creationId xmlns:a16="http://schemas.microsoft.com/office/drawing/2014/main" id="{C8BB1796-3F6E-2CEA-142C-DB7821CA7C2C}"/>
                  </a:ext>
                </a:extLst>
              </p:cNvPr>
              <p:cNvSpPr>
                <a:spLocks noChangeArrowheads="1"/>
              </p:cNvSpPr>
              <p:nvPr/>
            </p:nvSpPr>
            <p:spPr bwMode="auto">
              <a:xfrm rot="10800000">
                <a:off x="4263" y="1787"/>
                <a:ext cx="195"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4" name="Group 591">
              <a:extLst>
                <a:ext uri="{FF2B5EF4-FFF2-40B4-BE49-F238E27FC236}">
                  <a16:creationId xmlns:a16="http://schemas.microsoft.com/office/drawing/2014/main" id="{1CC995EA-B8EA-43F1-22E6-E0D671C6B186}"/>
                </a:ext>
              </a:extLst>
            </p:cNvPr>
            <p:cNvGrpSpPr>
              <a:grpSpLocks/>
            </p:cNvGrpSpPr>
            <p:nvPr/>
          </p:nvGrpSpPr>
          <p:grpSpPr bwMode="auto">
            <a:xfrm rot="-2408617">
              <a:off x="1170952" y="2372898"/>
              <a:ext cx="422275" cy="376299"/>
              <a:chOff x="4093" y="1785"/>
              <a:chExt cx="570" cy="507"/>
            </a:xfrm>
          </p:grpSpPr>
          <p:sp>
            <p:nvSpPr>
              <p:cNvPr id="254" name="Oval 592">
                <a:extLst>
                  <a:ext uri="{FF2B5EF4-FFF2-40B4-BE49-F238E27FC236}">
                    <a16:creationId xmlns:a16="http://schemas.microsoft.com/office/drawing/2014/main" id="{C8114250-D171-A43C-3668-BD3033AAD014}"/>
                  </a:ext>
                </a:extLst>
              </p:cNvPr>
              <p:cNvSpPr>
                <a:spLocks noChangeArrowheads="1"/>
              </p:cNvSpPr>
              <p:nvPr/>
            </p:nvSpPr>
            <p:spPr bwMode="auto">
              <a:xfrm rot="10800000">
                <a:off x="4179" y="1890"/>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55" name="Rectangle 593">
                <a:extLst>
                  <a:ext uri="{FF2B5EF4-FFF2-40B4-BE49-F238E27FC236}">
                    <a16:creationId xmlns:a16="http://schemas.microsoft.com/office/drawing/2014/main" id="{1F915F72-70EA-491D-869D-868CB7C67793}"/>
                  </a:ext>
                </a:extLst>
              </p:cNvPr>
              <p:cNvSpPr>
                <a:spLocks noChangeArrowheads="1"/>
              </p:cNvSpPr>
              <p:nvPr/>
            </p:nvSpPr>
            <p:spPr bwMode="auto">
              <a:xfrm rot="10670204">
                <a:off x="4093" y="1967"/>
                <a:ext cx="570" cy="325"/>
              </a:xfrm>
              <a:prstGeom prst="rect">
                <a:avLst/>
              </a:prstGeom>
              <a:solidFill>
                <a:srgbClr val="F5F5B1"/>
              </a:solidFill>
              <a:ln w="9525">
                <a:solidFill>
                  <a:srgbClr val="959B25"/>
                </a:solidFill>
                <a:miter lim="800000"/>
                <a:headEnd/>
                <a:tailEnd/>
              </a:ln>
              <a:effectLst/>
              <a:extLst>
                <a:ext uri="{AF507438-7753-43e0-B8FC-AC1667EBCBE1}"/>
              </a:extLst>
            </p:spPr>
            <p:txBody>
              <a:bodyPr vert="horz" wrap="none" anchor="ctr"/>
              <a:lstStyle/>
              <a:p>
                <a:pPr algn="ctr">
                  <a:defRPr/>
                </a:pPr>
                <a:r>
                  <a:rPr lang="en-US">
                    <a:ea typeface="ＭＳ Ｐゴシック" charset="0"/>
                  </a:rPr>
                  <a:t>R2</a:t>
                </a:r>
              </a:p>
            </p:txBody>
          </p:sp>
          <p:sp>
            <p:nvSpPr>
              <p:cNvPr id="256" name="Oval 594">
                <a:extLst>
                  <a:ext uri="{FF2B5EF4-FFF2-40B4-BE49-F238E27FC236}">
                    <a16:creationId xmlns:a16="http://schemas.microsoft.com/office/drawing/2014/main" id="{D3D12E3E-4D0A-7347-F529-CE5C6D1319E5}"/>
                  </a:ext>
                </a:extLst>
              </p:cNvPr>
              <p:cNvSpPr>
                <a:spLocks noChangeArrowheads="1"/>
              </p:cNvSpPr>
              <p:nvPr/>
            </p:nvSpPr>
            <p:spPr bwMode="auto">
              <a:xfrm rot="10800000">
                <a:off x="4287" y="1785"/>
                <a:ext cx="191"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5" name="Group 595">
              <a:extLst>
                <a:ext uri="{FF2B5EF4-FFF2-40B4-BE49-F238E27FC236}">
                  <a16:creationId xmlns:a16="http://schemas.microsoft.com/office/drawing/2014/main" id="{EAB3B327-AF85-F4D7-0E44-9E218DF69187}"/>
                </a:ext>
              </a:extLst>
            </p:cNvPr>
            <p:cNvGrpSpPr>
              <a:grpSpLocks/>
            </p:cNvGrpSpPr>
            <p:nvPr/>
          </p:nvGrpSpPr>
          <p:grpSpPr bwMode="auto">
            <a:xfrm rot="-1826469">
              <a:off x="1520193" y="2044386"/>
              <a:ext cx="393699" cy="325532"/>
              <a:chOff x="4090" y="1796"/>
              <a:chExt cx="570" cy="469"/>
            </a:xfrm>
          </p:grpSpPr>
          <p:sp>
            <p:nvSpPr>
              <p:cNvPr id="251" name="Oval 596">
                <a:extLst>
                  <a:ext uri="{FF2B5EF4-FFF2-40B4-BE49-F238E27FC236}">
                    <a16:creationId xmlns:a16="http://schemas.microsoft.com/office/drawing/2014/main" id="{A251E269-C3E5-7565-4E90-D2CA19DCE5AB}"/>
                  </a:ext>
                </a:extLst>
              </p:cNvPr>
              <p:cNvSpPr>
                <a:spLocks noChangeArrowheads="1"/>
              </p:cNvSpPr>
              <p:nvPr/>
            </p:nvSpPr>
            <p:spPr bwMode="auto">
              <a:xfrm rot="10800000">
                <a:off x="4175" y="1890"/>
                <a:ext cx="384" cy="71"/>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52" name="Rectangle 597">
                <a:extLst>
                  <a:ext uri="{FF2B5EF4-FFF2-40B4-BE49-F238E27FC236}">
                    <a16:creationId xmlns:a16="http://schemas.microsoft.com/office/drawing/2014/main" id="{B259F0F4-8FFF-F3C7-9C72-69A849A92266}"/>
                  </a:ext>
                </a:extLst>
              </p:cNvPr>
              <p:cNvSpPr>
                <a:spLocks noChangeArrowheads="1"/>
              </p:cNvSpPr>
              <p:nvPr/>
            </p:nvSpPr>
            <p:spPr bwMode="auto">
              <a:xfrm rot="10742898">
                <a:off x="4090" y="1963"/>
                <a:ext cx="570" cy="302"/>
              </a:xfrm>
              <a:prstGeom prst="rect">
                <a:avLst/>
              </a:prstGeom>
              <a:solidFill>
                <a:srgbClr val="F5F5B1"/>
              </a:solidFill>
              <a:ln w="9525">
                <a:solidFill>
                  <a:srgbClr val="959B25"/>
                </a:solidFill>
                <a:miter lim="800000"/>
                <a:headEnd/>
                <a:tailEnd/>
              </a:ln>
              <a:effectLst/>
              <a:extLst>
                <a:ext uri="{AF507438-7753-43e0-B8FC-AC1667EBCBE1}"/>
              </a:extLst>
            </p:spPr>
            <p:txBody>
              <a:bodyPr vert="horz" wrap="none" anchor="ctr"/>
              <a:lstStyle/>
              <a:p>
                <a:pPr algn="ctr">
                  <a:defRPr/>
                </a:pPr>
                <a:r>
                  <a:rPr lang="en-US">
                    <a:ea typeface="ＭＳ Ｐゴシック" charset="0"/>
                  </a:rPr>
                  <a:t>R3</a:t>
                </a:r>
              </a:p>
            </p:txBody>
          </p:sp>
          <p:sp>
            <p:nvSpPr>
              <p:cNvPr id="253" name="Oval 598">
                <a:extLst>
                  <a:ext uri="{FF2B5EF4-FFF2-40B4-BE49-F238E27FC236}">
                    <a16:creationId xmlns:a16="http://schemas.microsoft.com/office/drawing/2014/main" id="{196BC558-B554-FB5B-C1C4-9D7345E407E4}"/>
                  </a:ext>
                </a:extLst>
              </p:cNvPr>
              <p:cNvSpPr>
                <a:spLocks noChangeArrowheads="1"/>
              </p:cNvSpPr>
              <p:nvPr/>
            </p:nvSpPr>
            <p:spPr bwMode="auto">
              <a:xfrm rot="10800000">
                <a:off x="4271" y="1796"/>
                <a:ext cx="193"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6" name="Group 599">
              <a:extLst>
                <a:ext uri="{FF2B5EF4-FFF2-40B4-BE49-F238E27FC236}">
                  <a16:creationId xmlns:a16="http://schemas.microsoft.com/office/drawing/2014/main" id="{5A497837-8A45-9585-F267-ED0D8C403252}"/>
                </a:ext>
              </a:extLst>
            </p:cNvPr>
            <p:cNvGrpSpPr>
              <a:grpSpLocks/>
            </p:cNvGrpSpPr>
            <p:nvPr/>
          </p:nvGrpSpPr>
          <p:grpSpPr bwMode="auto">
            <a:xfrm rot="-1543875">
              <a:off x="1918034" y="1771428"/>
              <a:ext cx="422276" cy="361756"/>
              <a:chOff x="4091" y="1784"/>
              <a:chExt cx="570" cy="470"/>
            </a:xfrm>
          </p:grpSpPr>
          <p:sp>
            <p:nvSpPr>
              <p:cNvPr id="248" name="Oval 600">
                <a:extLst>
                  <a:ext uri="{FF2B5EF4-FFF2-40B4-BE49-F238E27FC236}">
                    <a16:creationId xmlns:a16="http://schemas.microsoft.com/office/drawing/2014/main" id="{242E6239-A4A1-6675-45BB-286E907FB678}"/>
                  </a:ext>
                </a:extLst>
              </p:cNvPr>
              <p:cNvSpPr>
                <a:spLocks noChangeArrowheads="1"/>
              </p:cNvSpPr>
              <p:nvPr/>
            </p:nvSpPr>
            <p:spPr bwMode="auto">
              <a:xfrm rot="-57102">
                <a:off x="4179" y="1902"/>
                <a:ext cx="375"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49" name="Rectangle 601">
                <a:extLst>
                  <a:ext uri="{FF2B5EF4-FFF2-40B4-BE49-F238E27FC236}">
                    <a16:creationId xmlns:a16="http://schemas.microsoft.com/office/drawing/2014/main" id="{C11D7AF4-BEBE-A791-1A7C-0F4FD5268AD0}"/>
                  </a:ext>
                </a:extLst>
              </p:cNvPr>
              <p:cNvSpPr>
                <a:spLocks noChangeArrowheads="1"/>
              </p:cNvSpPr>
              <p:nvPr/>
            </p:nvSpPr>
            <p:spPr bwMode="auto">
              <a:xfrm rot="-10799525">
                <a:off x="4091" y="1936"/>
                <a:ext cx="570" cy="318"/>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R4</a:t>
                </a:r>
              </a:p>
            </p:txBody>
          </p:sp>
          <p:sp>
            <p:nvSpPr>
              <p:cNvPr id="250" name="Oval 602">
                <a:extLst>
                  <a:ext uri="{FF2B5EF4-FFF2-40B4-BE49-F238E27FC236}">
                    <a16:creationId xmlns:a16="http://schemas.microsoft.com/office/drawing/2014/main" id="{2BA2361D-783E-003A-60E2-A6EF8293258A}"/>
                  </a:ext>
                </a:extLst>
              </p:cNvPr>
              <p:cNvSpPr>
                <a:spLocks noChangeArrowheads="1"/>
              </p:cNvSpPr>
              <p:nvPr/>
            </p:nvSpPr>
            <p:spPr bwMode="auto">
              <a:xfrm rot="10800000">
                <a:off x="4287" y="1784"/>
                <a:ext cx="195"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7" name="Group 603">
              <a:extLst>
                <a:ext uri="{FF2B5EF4-FFF2-40B4-BE49-F238E27FC236}">
                  <a16:creationId xmlns:a16="http://schemas.microsoft.com/office/drawing/2014/main" id="{7F29A0A2-ACAD-CD6A-08A2-E0B60107C20E}"/>
                </a:ext>
              </a:extLst>
            </p:cNvPr>
            <p:cNvGrpSpPr>
              <a:grpSpLocks/>
            </p:cNvGrpSpPr>
            <p:nvPr/>
          </p:nvGrpSpPr>
          <p:grpSpPr bwMode="auto">
            <a:xfrm rot="3467469">
              <a:off x="6844217" y="2745666"/>
              <a:ext cx="422275" cy="344383"/>
              <a:chOff x="4152" y="1753"/>
              <a:chExt cx="570" cy="464"/>
            </a:xfrm>
          </p:grpSpPr>
          <p:sp>
            <p:nvSpPr>
              <p:cNvPr id="245" name="Oval 604">
                <a:extLst>
                  <a:ext uri="{FF2B5EF4-FFF2-40B4-BE49-F238E27FC236}">
                    <a16:creationId xmlns:a16="http://schemas.microsoft.com/office/drawing/2014/main" id="{968AFEAF-414D-DC45-C37E-4B0E42C5523C}"/>
                  </a:ext>
                </a:extLst>
              </p:cNvPr>
              <p:cNvSpPr>
                <a:spLocks noChangeArrowheads="1"/>
              </p:cNvSpPr>
              <p:nvPr/>
            </p:nvSpPr>
            <p:spPr bwMode="auto">
              <a:xfrm rot="10800000">
                <a:off x="4206" y="1860"/>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46" name="Rectangle 605">
                <a:extLst>
                  <a:ext uri="{FF2B5EF4-FFF2-40B4-BE49-F238E27FC236}">
                    <a16:creationId xmlns:a16="http://schemas.microsoft.com/office/drawing/2014/main" id="{AE418B5A-7C3F-F877-D6FF-1585CC161D35}"/>
                  </a:ext>
                </a:extLst>
              </p:cNvPr>
              <p:cNvSpPr>
                <a:spLocks noChangeArrowheads="1"/>
              </p:cNvSpPr>
              <p:nvPr/>
            </p:nvSpPr>
            <p:spPr bwMode="auto">
              <a:xfrm rot="21455856">
                <a:off x="4152" y="1896"/>
                <a:ext cx="570" cy="321"/>
              </a:xfrm>
              <a:prstGeom prst="rect">
                <a:avLst/>
              </a:prstGeom>
              <a:solidFill>
                <a:srgbClr val="F5F5B1"/>
              </a:solidFill>
              <a:ln w="9525">
                <a:solidFill>
                  <a:srgbClr val="959B25"/>
                </a:solidFill>
                <a:miter lim="800000"/>
                <a:headEnd/>
                <a:tailEnd/>
              </a:ln>
              <a:effectLst/>
              <a:extLst>
                <a:ext uri="{AF507438-7753-43e0-B8FC-AC1667EBCBE1}"/>
              </a:extLst>
            </p:spPr>
            <p:txBody>
              <a:bodyPr rot="10800000" vert="horz" wrap="none" anchor="ctr"/>
              <a:lstStyle/>
              <a:p>
                <a:pPr algn="ctr">
                  <a:defRPr/>
                </a:pPr>
                <a:r>
                  <a:rPr lang="en-US">
                    <a:ea typeface="ＭＳ Ｐゴシック" charset="0"/>
                  </a:rPr>
                  <a:t>O1</a:t>
                </a:r>
              </a:p>
            </p:txBody>
          </p:sp>
          <p:sp>
            <p:nvSpPr>
              <p:cNvPr id="247" name="Oval 606">
                <a:extLst>
                  <a:ext uri="{FF2B5EF4-FFF2-40B4-BE49-F238E27FC236}">
                    <a16:creationId xmlns:a16="http://schemas.microsoft.com/office/drawing/2014/main" id="{FCFEA349-8429-58BE-8B80-937FB580CAAF}"/>
                  </a:ext>
                </a:extLst>
              </p:cNvPr>
              <p:cNvSpPr>
                <a:spLocks noChangeArrowheads="1"/>
              </p:cNvSpPr>
              <p:nvPr/>
            </p:nvSpPr>
            <p:spPr bwMode="auto">
              <a:xfrm rot="10800000">
                <a:off x="4314" y="1753"/>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8" name="Group 607">
              <a:extLst>
                <a:ext uri="{FF2B5EF4-FFF2-40B4-BE49-F238E27FC236}">
                  <a16:creationId xmlns:a16="http://schemas.microsoft.com/office/drawing/2014/main" id="{B92AC6FD-02E4-E30B-C569-C29EC9F2C3AC}"/>
                </a:ext>
              </a:extLst>
            </p:cNvPr>
            <p:cNvGrpSpPr>
              <a:grpSpLocks/>
            </p:cNvGrpSpPr>
            <p:nvPr/>
          </p:nvGrpSpPr>
          <p:grpSpPr bwMode="auto">
            <a:xfrm rot="3155522">
              <a:off x="6529978" y="2340343"/>
              <a:ext cx="422275" cy="348095"/>
              <a:chOff x="4120" y="1748"/>
              <a:chExt cx="570" cy="469"/>
            </a:xfrm>
          </p:grpSpPr>
          <p:sp>
            <p:nvSpPr>
              <p:cNvPr id="242" name="Oval 608">
                <a:extLst>
                  <a:ext uri="{FF2B5EF4-FFF2-40B4-BE49-F238E27FC236}">
                    <a16:creationId xmlns:a16="http://schemas.microsoft.com/office/drawing/2014/main" id="{0C41A2EC-8031-803E-B77D-D135E4226D5B}"/>
                  </a:ext>
                </a:extLst>
              </p:cNvPr>
              <p:cNvSpPr>
                <a:spLocks noChangeArrowheads="1"/>
              </p:cNvSpPr>
              <p:nvPr/>
            </p:nvSpPr>
            <p:spPr bwMode="auto">
              <a:xfrm rot="10800000">
                <a:off x="4200" y="1859"/>
                <a:ext cx="377"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43" name="Rectangle 609">
                <a:extLst>
                  <a:ext uri="{FF2B5EF4-FFF2-40B4-BE49-F238E27FC236}">
                    <a16:creationId xmlns:a16="http://schemas.microsoft.com/office/drawing/2014/main" id="{52BCA6A8-5988-EE69-22CF-05906396F996}"/>
                  </a:ext>
                </a:extLst>
              </p:cNvPr>
              <p:cNvSpPr>
                <a:spLocks noChangeArrowheads="1"/>
              </p:cNvSpPr>
              <p:nvPr/>
            </p:nvSpPr>
            <p:spPr bwMode="auto">
              <a:xfrm rot="21382153">
                <a:off x="4120" y="1898"/>
                <a:ext cx="570" cy="319"/>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O2</a:t>
                </a:r>
              </a:p>
            </p:txBody>
          </p:sp>
          <p:sp>
            <p:nvSpPr>
              <p:cNvPr id="244" name="Oval 610">
                <a:extLst>
                  <a:ext uri="{FF2B5EF4-FFF2-40B4-BE49-F238E27FC236}">
                    <a16:creationId xmlns:a16="http://schemas.microsoft.com/office/drawing/2014/main" id="{1CFCCB50-A7FF-3453-73C7-B3DE7CC3EAD3}"/>
                  </a:ext>
                </a:extLst>
              </p:cNvPr>
              <p:cNvSpPr>
                <a:spLocks noChangeArrowheads="1"/>
              </p:cNvSpPr>
              <p:nvPr/>
            </p:nvSpPr>
            <p:spPr bwMode="auto">
              <a:xfrm rot="10800000">
                <a:off x="4300" y="1748"/>
                <a:ext cx="193"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29" name="Group 611">
              <a:extLst>
                <a:ext uri="{FF2B5EF4-FFF2-40B4-BE49-F238E27FC236}">
                  <a16:creationId xmlns:a16="http://schemas.microsoft.com/office/drawing/2014/main" id="{E36F56AD-0932-C5DE-7D56-CA964C976872}"/>
                </a:ext>
              </a:extLst>
            </p:cNvPr>
            <p:cNvGrpSpPr>
              <a:grpSpLocks/>
            </p:cNvGrpSpPr>
            <p:nvPr/>
          </p:nvGrpSpPr>
          <p:grpSpPr bwMode="auto">
            <a:xfrm rot="2275971">
              <a:off x="6210454" y="2041784"/>
              <a:ext cx="401638" cy="270476"/>
              <a:chOff x="4102" y="1762"/>
              <a:chExt cx="570" cy="455"/>
            </a:xfrm>
          </p:grpSpPr>
          <p:sp>
            <p:nvSpPr>
              <p:cNvPr id="239" name="Oval 612">
                <a:extLst>
                  <a:ext uri="{FF2B5EF4-FFF2-40B4-BE49-F238E27FC236}">
                    <a16:creationId xmlns:a16="http://schemas.microsoft.com/office/drawing/2014/main" id="{84CD8A30-5844-FEDB-60E5-33DDD3F789DB}"/>
                  </a:ext>
                </a:extLst>
              </p:cNvPr>
              <p:cNvSpPr>
                <a:spLocks noChangeArrowheads="1"/>
              </p:cNvSpPr>
              <p:nvPr/>
            </p:nvSpPr>
            <p:spPr bwMode="auto">
              <a:xfrm rot="10800000">
                <a:off x="4208" y="1862"/>
                <a:ext cx="381"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40" name="Rectangle 613">
                <a:extLst>
                  <a:ext uri="{FF2B5EF4-FFF2-40B4-BE49-F238E27FC236}">
                    <a16:creationId xmlns:a16="http://schemas.microsoft.com/office/drawing/2014/main" id="{73D0EA3D-800C-AFF6-911D-3185850F74F7}"/>
                  </a:ext>
                </a:extLst>
              </p:cNvPr>
              <p:cNvSpPr>
                <a:spLocks noChangeArrowheads="1"/>
              </p:cNvSpPr>
              <p:nvPr/>
            </p:nvSpPr>
            <p:spPr bwMode="auto">
              <a:xfrm rot="10800475">
                <a:off x="4102" y="1902"/>
                <a:ext cx="570" cy="315"/>
              </a:xfrm>
              <a:prstGeom prst="rect">
                <a:avLst/>
              </a:prstGeom>
              <a:solidFill>
                <a:srgbClr val="F5F5B1"/>
              </a:solidFill>
              <a:ln w="9525">
                <a:solidFill>
                  <a:srgbClr val="959B25"/>
                </a:solidFill>
                <a:miter lim="800000"/>
                <a:headEnd/>
                <a:tailEnd/>
              </a:ln>
              <a:effectLst/>
              <a:extLst>
                <a:ext uri="{AF507438-7753-43e0-B8FC-AC1667EBCBE1}"/>
              </a:extLst>
            </p:spPr>
            <p:txBody>
              <a:bodyPr vert="horz" wrap="none" anchor="ctr"/>
              <a:lstStyle/>
              <a:p>
                <a:pPr algn="ctr">
                  <a:defRPr/>
                </a:pPr>
                <a:r>
                  <a:rPr lang="en-US">
                    <a:ea typeface="ＭＳ Ｐゴシック" charset="0"/>
                  </a:rPr>
                  <a:t>O3</a:t>
                </a:r>
              </a:p>
            </p:txBody>
          </p:sp>
          <p:sp>
            <p:nvSpPr>
              <p:cNvPr id="241" name="Oval 614">
                <a:extLst>
                  <a:ext uri="{FF2B5EF4-FFF2-40B4-BE49-F238E27FC236}">
                    <a16:creationId xmlns:a16="http://schemas.microsoft.com/office/drawing/2014/main" id="{B0DC437C-65F2-4BAA-0403-212CDC6DF88C}"/>
                  </a:ext>
                </a:extLst>
              </p:cNvPr>
              <p:cNvSpPr>
                <a:spLocks noChangeArrowheads="1"/>
              </p:cNvSpPr>
              <p:nvPr/>
            </p:nvSpPr>
            <p:spPr bwMode="auto">
              <a:xfrm rot="10800000">
                <a:off x="4301" y="1762"/>
                <a:ext cx="189" cy="192"/>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0" name="Group 615">
              <a:extLst>
                <a:ext uri="{FF2B5EF4-FFF2-40B4-BE49-F238E27FC236}">
                  <a16:creationId xmlns:a16="http://schemas.microsoft.com/office/drawing/2014/main" id="{944BAC88-A670-66A8-D732-EC1EE033B887}"/>
                </a:ext>
              </a:extLst>
            </p:cNvPr>
            <p:cNvGrpSpPr>
              <a:grpSpLocks/>
            </p:cNvGrpSpPr>
            <p:nvPr/>
          </p:nvGrpSpPr>
          <p:grpSpPr bwMode="auto">
            <a:xfrm rot="1805125">
              <a:off x="5755172" y="1835644"/>
              <a:ext cx="401639" cy="258587"/>
              <a:chOff x="4125" y="1784"/>
              <a:chExt cx="570" cy="435"/>
            </a:xfrm>
          </p:grpSpPr>
          <p:sp>
            <p:nvSpPr>
              <p:cNvPr id="236" name="Oval 616">
                <a:extLst>
                  <a:ext uri="{FF2B5EF4-FFF2-40B4-BE49-F238E27FC236}">
                    <a16:creationId xmlns:a16="http://schemas.microsoft.com/office/drawing/2014/main" id="{1B99A8D2-85D0-16D2-F8BE-193DECDF102B}"/>
                  </a:ext>
                </a:extLst>
              </p:cNvPr>
              <p:cNvSpPr>
                <a:spLocks noChangeArrowheads="1"/>
              </p:cNvSpPr>
              <p:nvPr/>
            </p:nvSpPr>
            <p:spPr bwMode="auto">
              <a:xfrm rot="10800000">
                <a:off x="4199" y="1864"/>
                <a:ext cx="383"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37" name="Rectangle 617">
                <a:extLst>
                  <a:ext uri="{FF2B5EF4-FFF2-40B4-BE49-F238E27FC236}">
                    <a16:creationId xmlns:a16="http://schemas.microsoft.com/office/drawing/2014/main" id="{50ADF09B-6E32-F99F-6811-EFE5E7D70AA8}"/>
                  </a:ext>
                </a:extLst>
              </p:cNvPr>
              <p:cNvSpPr>
                <a:spLocks noChangeArrowheads="1"/>
              </p:cNvSpPr>
              <p:nvPr/>
            </p:nvSpPr>
            <p:spPr bwMode="auto">
              <a:xfrm rot="-10799525">
                <a:off x="4125" y="1904"/>
                <a:ext cx="570" cy="315"/>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O4</a:t>
                </a:r>
              </a:p>
            </p:txBody>
          </p:sp>
          <p:sp>
            <p:nvSpPr>
              <p:cNvPr id="238" name="Oval 618">
                <a:extLst>
                  <a:ext uri="{FF2B5EF4-FFF2-40B4-BE49-F238E27FC236}">
                    <a16:creationId xmlns:a16="http://schemas.microsoft.com/office/drawing/2014/main" id="{929A4D63-3290-CAB1-31F6-A38632226C93}"/>
                  </a:ext>
                </a:extLst>
              </p:cNvPr>
              <p:cNvSpPr>
                <a:spLocks noChangeArrowheads="1"/>
              </p:cNvSpPr>
              <p:nvPr/>
            </p:nvSpPr>
            <p:spPr bwMode="auto">
              <a:xfrm rot="10800000">
                <a:off x="4300" y="1784"/>
                <a:ext cx="189"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1" name="Group 619">
              <a:extLst>
                <a:ext uri="{FF2B5EF4-FFF2-40B4-BE49-F238E27FC236}">
                  <a16:creationId xmlns:a16="http://schemas.microsoft.com/office/drawing/2014/main" id="{241127CA-6734-A732-F9EE-7A3D79E341D5}"/>
                </a:ext>
              </a:extLst>
            </p:cNvPr>
            <p:cNvGrpSpPr>
              <a:grpSpLocks/>
            </p:cNvGrpSpPr>
            <p:nvPr/>
          </p:nvGrpSpPr>
          <p:grpSpPr bwMode="auto">
            <a:xfrm rot="831064">
              <a:off x="4360350" y="1237135"/>
              <a:ext cx="422276" cy="342899"/>
              <a:chOff x="4116" y="1773"/>
              <a:chExt cx="570" cy="462"/>
            </a:xfrm>
          </p:grpSpPr>
          <p:sp>
            <p:nvSpPr>
              <p:cNvPr id="233" name="Oval 620">
                <a:extLst>
                  <a:ext uri="{FF2B5EF4-FFF2-40B4-BE49-F238E27FC236}">
                    <a16:creationId xmlns:a16="http://schemas.microsoft.com/office/drawing/2014/main" id="{2B47D226-75CA-A293-D6AC-02BE2B3B2A9D}"/>
                  </a:ext>
                </a:extLst>
              </p:cNvPr>
              <p:cNvSpPr>
                <a:spLocks noChangeArrowheads="1"/>
              </p:cNvSpPr>
              <p:nvPr/>
            </p:nvSpPr>
            <p:spPr bwMode="auto">
              <a:xfrm rot="10800000">
                <a:off x="4201" y="1875"/>
                <a:ext cx="375"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34" name="Rectangle 621">
                <a:extLst>
                  <a:ext uri="{FF2B5EF4-FFF2-40B4-BE49-F238E27FC236}">
                    <a16:creationId xmlns:a16="http://schemas.microsoft.com/office/drawing/2014/main" id="{FFB7901F-2221-B255-CF41-0CBE73CE8387}"/>
                  </a:ext>
                </a:extLst>
              </p:cNvPr>
              <p:cNvSpPr>
                <a:spLocks noChangeArrowheads="1"/>
              </p:cNvSpPr>
              <p:nvPr/>
            </p:nvSpPr>
            <p:spPr bwMode="auto">
              <a:xfrm rot="-10799525">
                <a:off x="4116" y="1927"/>
                <a:ext cx="570" cy="308"/>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P1</a:t>
                </a:r>
              </a:p>
            </p:txBody>
          </p:sp>
          <p:sp>
            <p:nvSpPr>
              <p:cNvPr id="235" name="Oval 622">
                <a:extLst>
                  <a:ext uri="{FF2B5EF4-FFF2-40B4-BE49-F238E27FC236}">
                    <a16:creationId xmlns:a16="http://schemas.microsoft.com/office/drawing/2014/main" id="{C52AAA6A-9FA8-8187-6013-753B2665BB29}"/>
                  </a:ext>
                </a:extLst>
              </p:cNvPr>
              <p:cNvSpPr>
                <a:spLocks noChangeArrowheads="1"/>
              </p:cNvSpPr>
              <p:nvPr/>
            </p:nvSpPr>
            <p:spPr bwMode="auto">
              <a:xfrm rot="10800000">
                <a:off x="4313" y="1773"/>
                <a:ext cx="191" cy="184"/>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2" name="Group 623">
              <a:extLst>
                <a:ext uri="{FF2B5EF4-FFF2-40B4-BE49-F238E27FC236}">
                  <a16:creationId xmlns:a16="http://schemas.microsoft.com/office/drawing/2014/main" id="{0705DBA6-D7F4-751F-DA4E-335B2A414D25}"/>
                </a:ext>
              </a:extLst>
            </p:cNvPr>
            <p:cNvGrpSpPr>
              <a:grpSpLocks/>
            </p:cNvGrpSpPr>
            <p:nvPr/>
          </p:nvGrpSpPr>
          <p:grpSpPr bwMode="auto">
            <a:xfrm rot="1493236">
              <a:off x="5349676" y="1622950"/>
              <a:ext cx="393700" cy="269881"/>
              <a:chOff x="4121" y="1779"/>
              <a:chExt cx="570" cy="454"/>
            </a:xfrm>
          </p:grpSpPr>
          <p:sp>
            <p:nvSpPr>
              <p:cNvPr id="230" name="Oval 624">
                <a:extLst>
                  <a:ext uri="{FF2B5EF4-FFF2-40B4-BE49-F238E27FC236}">
                    <a16:creationId xmlns:a16="http://schemas.microsoft.com/office/drawing/2014/main" id="{2E127BDE-501A-4E1E-1926-E57E1AD1346C}"/>
                  </a:ext>
                </a:extLst>
              </p:cNvPr>
              <p:cNvSpPr>
                <a:spLocks noChangeArrowheads="1"/>
              </p:cNvSpPr>
              <p:nvPr/>
            </p:nvSpPr>
            <p:spPr bwMode="auto">
              <a:xfrm rot="10800000">
                <a:off x="4201" y="1875"/>
                <a:ext cx="382"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31" name="Rectangle 625">
                <a:extLst>
                  <a:ext uri="{FF2B5EF4-FFF2-40B4-BE49-F238E27FC236}">
                    <a16:creationId xmlns:a16="http://schemas.microsoft.com/office/drawing/2014/main" id="{144FBE30-D05C-BF6C-FEA9-E8314A88BF1A}"/>
                  </a:ext>
                </a:extLst>
              </p:cNvPr>
              <p:cNvSpPr>
                <a:spLocks noChangeArrowheads="1"/>
              </p:cNvSpPr>
              <p:nvPr/>
            </p:nvSpPr>
            <p:spPr bwMode="auto">
              <a:xfrm rot="-10799525">
                <a:off x="4121" y="1918"/>
                <a:ext cx="570" cy="315"/>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P3</a:t>
                </a:r>
              </a:p>
            </p:txBody>
          </p:sp>
          <p:sp>
            <p:nvSpPr>
              <p:cNvPr id="232" name="Oval 626">
                <a:extLst>
                  <a:ext uri="{FF2B5EF4-FFF2-40B4-BE49-F238E27FC236}">
                    <a16:creationId xmlns:a16="http://schemas.microsoft.com/office/drawing/2014/main" id="{FC88A3E5-1629-FFF8-3714-403503DCAFC7}"/>
                  </a:ext>
                </a:extLst>
              </p:cNvPr>
              <p:cNvSpPr>
                <a:spLocks noChangeArrowheads="1"/>
              </p:cNvSpPr>
              <p:nvPr/>
            </p:nvSpPr>
            <p:spPr bwMode="auto">
              <a:xfrm rot="10800000">
                <a:off x="4323" y="1779"/>
                <a:ext cx="191"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3" name="Group 627">
              <a:extLst>
                <a:ext uri="{FF2B5EF4-FFF2-40B4-BE49-F238E27FC236}">
                  <a16:creationId xmlns:a16="http://schemas.microsoft.com/office/drawing/2014/main" id="{991D03C4-EE83-43EF-C78D-CABC81109321}"/>
                </a:ext>
              </a:extLst>
            </p:cNvPr>
            <p:cNvGrpSpPr>
              <a:grpSpLocks/>
            </p:cNvGrpSpPr>
            <p:nvPr/>
          </p:nvGrpSpPr>
          <p:grpSpPr bwMode="auto">
            <a:xfrm rot="929626">
              <a:off x="4893994" y="1382595"/>
              <a:ext cx="422275" cy="346610"/>
              <a:chOff x="4115" y="1763"/>
              <a:chExt cx="570" cy="467"/>
            </a:xfrm>
          </p:grpSpPr>
          <p:sp>
            <p:nvSpPr>
              <p:cNvPr id="227" name="Oval 628">
                <a:extLst>
                  <a:ext uri="{FF2B5EF4-FFF2-40B4-BE49-F238E27FC236}">
                    <a16:creationId xmlns:a16="http://schemas.microsoft.com/office/drawing/2014/main" id="{B78F9FFC-4D81-E309-EE6D-9B7E7E05BFEA}"/>
                  </a:ext>
                </a:extLst>
              </p:cNvPr>
              <p:cNvSpPr>
                <a:spLocks noChangeArrowheads="1"/>
              </p:cNvSpPr>
              <p:nvPr/>
            </p:nvSpPr>
            <p:spPr bwMode="auto">
              <a:xfrm rot="10800000">
                <a:off x="4202" y="1869"/>
                <a:ext cx="377"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28" name="Rectangle 629">
                <a:extLst>
                  <a:ext uri="{FF2B5EF4-FFF2-40B4-BE49-F238E27FC236}">
                    <a16:creationId xmlns:a16="http://schemas.microsoft.com/office/drawing/2014/main" id="{45A0351A-53AD-97A3-050A-3696D3358EDB}"/>
                  </a:ext>
                </a:extLst>
              </p:cNvPr>
              <p:cNvSpPr>
                <a:spLocks noChangeArrowheads="1"/>
              </p:cNvSpPr>
              <p:nvPr/>
            </p:nvSpPr>
            <p:spPr bwMode="auto">
              <a:xfrm rot="-10799525">
                <a:off x="4115" y="1918"/>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P2</a:t>
                </a:r>
              </a:p>
            </p:txBody>
          </p:sp>
          <p:sp>
            <p:nvSpPr>
              <p:cNvPr id="229" name="Oval 630">
                <a:extLst>
                  <a:ext uri="{FF2B5EF4-FFF2-40B4-BE49-F238E27FC236}">
                    <a16:creationId xmlns:a16="http://schemas.microsoft.com/office/drawing/2014/main" id="{7826BBD7-0E63-DDC1-9073-F5B414C25066}"/>
                  </a:ext>
                </a:extLst>
              </p:cNvPr>
              <p:cNvSpPr>
                <a:spLocks noChangeArrowheads="1"/>
              </p:cNvSpPr>
              <p:nvPr/>
            </p:nvSpPr>
            <p:spPr bwMode="auto">
              <a:xfrm rot="10800000">
                <a:off x="4312" y="1763"/>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4" name="Group 631">
              <a:extLst>
                <a:ext uri="{FF2B5EF4-FFF2-40B4-BE49-F238E27FC236}">
                  <a16:creationId xmlns:a16="http://schemas.microsoft.com/office/drawing/2014/main" id="{A11DB44C-9FB0-1441-D68D-C92D1897950F}"/>
                </a:ext>
              </a:extLst>
            </p:cNvPr>
            <p:cNvGrpSpPr>
              <a:grpSpLocks/>
            </p:cNvGrpSpPr>
            <p:nvPr/>
          </p:nvGrpSpPr>
          <p:grpSpPr bwMode="auto">
            <a:xfrm rot="-1246413">
              <a:off x="2528669" y="2297516"/>
              <a:ext cx="422275" cy="348096"/>
              <a:chOff x="4099" y="1776"/>
              <a:chExt cx="570" cy="469"/>
            </a:xfrm>
          </p:grpSpPr>
          <p:sp>
            <p:nvSpPr>
              <p:cNvPr id="224" name="Oval 632">
                <a:extLst>
                  <a:ext uri="{FF2B5EF4-FFF2-40B4-BE49-F238E27FC236}">
                    <a16:creationId xmlns:a16="http://schemas.microsoft.com/office/drawing/2014/main" id="{8B198FF9-5964-8344-F6AE-274E2B1B1598}"/>
                  </a:ext>
                </a:extLst>
              </p:cNvPr>
              <p:cNvSpPr>
                <a:spLocks noChangeArrowheads="1"/>
              </p:cNvSpPr>
              <p:nvPr/>
            </p:nvSpPr>
            <p:spPr bwMode="auto">
              <a:xfrm rot="10800000">
                <a:off x="4190" y="1891"/>
                <a:ext cx="379" cy="77"/>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25" name="Rectangle 633">
                <a:extLst>
                  <a:ext uri="{FF2B5EF4-FFF2-40B4-BE49-F238E27FC236}">
                    <a16:creationId xmlns:a16="http://schemas.microsoft.com/office/drawing/2014/main" id="{825CFA76-2BC0-7932-DFFE-36EF417EAA0B}"/>
                  </a:ext>
                </a:extLst>
              </p:cNvPr>
              <p:cNvSpPr>
                <a:spLocks noChangeArrowheads="1"/>
              </p:cNvSpPr>
              <p:nvPr/>
            </p:nvSpPr>
            <p:spPr bwMode="auto">
              <a:xfrm rot="-10774296">
                <a:off x="4099" y="1933"/>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L3</a:t>
                </a:r>
              </a:p>
            </p:txBody>
          </p:sp>
          <p:sp>
            <p:nvSpPr>
              <p:cNvPr id="226" name="Oval 634">
                <a:extLst>
                  <a:ext uri="{FF2B5EF4-FFF2-40B4-BE49-F238E27FC236}">
                    <a16:creationId xmlns:a16="http://schemas.microsoft.com/office/drawing/2014/main" id="{85EE8DEC-7F95-E085-76A5-3397303B1828}"/>
                  </a:ext>
                </a:extLst>
              </p:cNvPr>
              <p:cNvSpPr>
                <a:spLocks noChangeArrowheads="1"/>
              </p:cNvSpPr>
              <p:nvPr/>
            </p:nvSpPr>
            <p:spPr bwMode="auto">
              <a:xfrm rot="10800000">
                <a:off x="4298" y="1776"/>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5" name="Group 635">
              <a:extLst>
                <a:ext uri="{FF2B5EF4-FFF2-40B4-BE49-F238E27FC236}">
                  <a16:creationId xmlns:a16="http://schemas.microsoft.com/office/drawing/2014/main" id="{F3E8756C-7AF2-8B0F-3AF4-0696732230D2}"/>
                </a:ext>
              </a:extLst>
            </p:cNvPr>
            <p:cNvGrpSpPr>
              <a:grpSpLocks/>
            </p:cNvGrpSpPr>
            <p:nvPr/>
          </p:nvGrpSpPr>
          <p:grpSpPr bwMode="auto">
            <a:xfrm rot="-561179">
              <a:off x="3446593" y="2077792"/>
              <a:ext cx="481013" cy="339188"/>
              <a:chOff x="4105" y="1786"/>
              <a:chExt cx="570" cy="457"/>
            </a:xfrm>
          </p:grpSpPr>
          <p:sp>
            <p:nvSpPr>
              <p:cNvPr id="221" name="Oval 636">
                <a:extLst>
                  <a:ext uri="{FF2B5EF4-FFF2-40B4-BE49-F238E27FC236}">
                    <a16:creationId xmlns:a16="http://schemas.microsoft.com/office/drawing/2014/main" id="{6EC5C33B-CD6B-D098-1648-FD7A576E1A1A}"/>
                  </a:ext>
                </a:extLst>
              </p:cNvPr>
              <p:cNvSpPr>
                <a:spLocks noChangeArrowheads="1"/>
              </p:cNvSpPr>
              <p:nvPr/>
            </p:nvSpPr>
            <p:spPr bwMode="auto">
              <a:xfrm rot="10800000">
                <a:off x="4176" y="1883"/>
                <a:ext cx="380"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22" name="Rectangle 637">
                <a:extLst>
                  <a:ext uri="{FF2B5EF4-FFF2-40B4-BE49-F238E27FC236}">
                    <a16:creationId xmlns:a16="http://schemas.microsoft.com/office/drawing/2014/main" id="{9ABB053A-E1A2-979A-00A8-216BBEFF0238}"/>
                  </a:ext>
                </a:extLst>
              </p:cNvPr>
              <p:cNvSpPr>
                <a:spLocks noChangeArrowheads="1"/>
              </p:cNvSpPr>
              <p:nvPr/>
            </p:nvSpPr>
            <p:spPr bwMode="auto">
              <a:xfrm rot="-10774296">
                <a:off x="4105" y="1935"/>
                <a:ext cx="570" cy="308"/>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L1</a:t>
                </a:r>
              </a:p>
            </p:txBody>
          </p:sp>
          <p:sp>
            <p:nvSpPr>
              <p:cNvPr id="223" name="Oval 638">
                <a:extLst>
                  <a:ext uri="{FF2B5EF4-FFF2-40B4-BE49-F238E27FC236}">
                    <a16:creationId xmlns:a16="http://schemas.microsoft.com/office/drawing/2014/main" id="{87F0B72F-DD56-F2D5-6D3C-7A5BD06119AE}"/>
                  </a:ext>
                </a:extLst>
              </p:cNvPr>
              <p:cNvSpPr>
                <a:spLocks noChangeArrowheads="1"/>
              </p:cNvSpPr>
              <p:nvPr/>
            </p:nvSpPr>
            <p:spPr bwMode="auto">
              <a:xfrm rot="10800000">
                <a:off x="4290" y="1786"/>
                <a:ext cx="190"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6" name="Group 639">
              <a:extLst>
                <a:ext uri="{FF2B5EF4-FFF2-40B4-BE49-F238E27FC236}">
                  <a16:creationId xmlns:a16="http://schemas.microsoft.com/office/drawing/2014/main" id="{1555372A-BCFC-7B4C-188A-A2B1F8C01302}"/>
                </a:ext>
              </a:extLst>
            </p:cNvPr>
            <p:cNvGrpSpPr>
              <a:grpSpLocks/>
            </p:cNvGrpSpPr>
            <p:nvPr/>
          </p:nvGrpSpPr>
          <p:grpSpPr bwMode="auto">
            <a:xfrm rot="-871554">
              <a:off x="2980229" y="2151363"/>
              <a:ext cx="422275" cy="342903"/>
              <a:chOff x="4093" y="1781"/>
              <a:chExt cx="570" cy="462"/>
            </a:xfrm>
          </p:grpSpPr>
          <p:sp>
            <p:nvSpPr>
              <p:cNvPr id="218" name="Oval 640">
                <a:extLst>
                  <a:ext uri="{FF2B5EF4-FFF2-40B4-BE49-F238E27FC236}">
                    <a16:creationId xmlns:a16="http://schemas.microsoft.com/office/drawing/2014/main" id="{B29B8B93-C888-1C60-37FC-6507CA1DFEF4}"/>
                  </a:ext>
                </a:extLst>
              </p:cNvPr>
              <p:cNvSpPr>
                <a:spLocks noChangeArrowheads="1"/>
              </p:cNvSpPr>
              <p:nvPr/>
            </p:nvSpPr>
            <p:spPr bwMode="auto">
              <a:xfrm rot="10800000">
                <a:off x="4182" y="1889"/>
                <a:ext cx="377"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19" name="Rectangle 641">
                <a:extLst>
                  <a:ext uri="{FF2B5EF4-FFF2-40B4-BE49-F238E27FC236}">
                    <a16:creationId xmlns:a16="http://schemas.microsoft.com/office/drawing/2014/main" id="{F60C1203-0E54-639E-16C8-0CF083AD3825}"/>
                  </a:ext>
                </a:extLst>
              </p:cNvPr>
              <p:cNvSpPr>
                <a:spLocks noChangeArrowheads="1"/>
              </p:cNvSpPr>
              <p:nvPr/>
            </p:nvSpPr>
            <p:spPr bwMode="auto">
              <a:xfrm rot="-10774296">
                <a:off x="4093" y="1931"/>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L2</a:t>
                </a:r>
              </a:p>
            </p:txBody>
          </p:sp>
          <p:sp>
            <p:nvSpPr>
              <p:cNvPr id="220" name="Oval 642">
                <a:extLst>
                  <a:ext uri="{FF2B5EF4-FFF2-40B4-BE49-F238E27FC236}">
                    <a16:creationId xmlns:a16="http://schemas.microsoft.com/office/drawing/2014/main" id="{5E0E5562-716C-8CEF-0EED-4272E4E5931E}"/>
                  </a:ext>
                </a:extLst>
              </p:cNvPr>
              <p:cNvSpPr>
                <a:spLocks noChangeArrowheads="1"/>
              </p:cNvSpPr>
              <p:nvPr/>
            </p:nvSpPr>
            <p:spPr bwMode="auto">
              <a:xfrm rot="10800000">
                <a:off x="4292" y="1781"/>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7" name="Group 643">
              <a:extLst>
                <a:ext uri="{FF2B5EF4-FFF2-40B4-BE49-F238E27FC236}">
                  <a16:creationId xmlns:a16="http://schemas.microsoft.com/office/drawing/2014/main" id="{790DE8A3-4D73-2B08-6111-82501D055885}"/>
                </a:ext>
              </a:extLst>
            </p:cNvPr>
            <p:cNvGrpSpPr>
              <a:grpSpLocks/>
            </p:cNvGrpSpPr>
            <p:nvPr/>
          </p:nvGrpSpPr>
          <p:grpSpPr bwMode="auto">
            <a:xfrm rot="-3128385">
              <a:off x="1121877" y="3559908"/>
              <a:ext cx="422275" cy="347355"/>
              <a:chOff x="4085" y="1786"/>
              <a:chExt cx="570" cy="468"/>
            </a:xfrm>
          </p:grpSpPr>
          <p:sp>
            <p:nvSpPr>
              <p:cNvPr id="215" name="Oval 644">
                <a:extLst>
                  <a:ext uri="{FF2B5EF4-FFF2-40B4-BE49-F238E27FC236}">
                    <a16:creationId xmlns:a16="http://schemas.microsoft.com/office/drawing/2014/main" id="{FB0DF6E9-5886-54F8-21D4-A40206F2DFCA}"/>
                  </a:ext>
                </a:extLst>
              </p:cNvPr>
              <p:cNvSpPr>
                <a:spLocks noChangeArrowheads="1"/>
              </p:cNvSpPr>
              <p:nvPr/>
            </p:nvSpPr>
            <p:spPr bwMode="auto">
              <a:xfrm rot="10800000">
                <a:off x="4160" y="1896"/>
                <a:ext cx="377"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16" name="Rectangle 645">
                <a:extLst>
                  <a:ext uri="{FF2B5EF4-FFF2-40B4-BE49-F238E27FC236}">
                    <a16:creationId xmlns:a16="http://schemas.microsoft.com/office/drawing/2014/main" id="{419C0E86-2AD9-CCE5-2103-05F822BD9CAD}"/>
                  </a:ext>
                </a:extLst>
              </p:cNvPr>
              <p:cNvSpPr>
                <a:spLocks noChangeArrowheads="1"/>
              </p:cNvSpPr>
              <p:nvPr/>
            </p:nvSpPr>
            <p:spPr bwMode="auto">
              <a:xfrm rot="-10774296">
                <a:off x="4085" y="1940"/>
                <a:ext cx="570" cy="314"/>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M3</a:t>
                </a:r>
              </a:p>
            </p:txBody>
          </p:sp>
          <p:sp>
            <p:nvSpPr>
              <p:cNvPr id="217" name="Oval 646">
                <a:extLst>
                  <a:ext uri="{FF2B5EF4-FFF2-40B4-BE49-F238E27FC236}">
                    <a16:creationId xmlns:a16="http://schemas.microsoft.com/office/drawing/2014/main" id="{7C0934E0-0DFC-8695-682F-E2F1525BACCE}"/>
                  </a:ext>
                </a:extLst>
              </p:cNvPr>
              <p:cNvSpPr>
                <a:spLocks noChangeArrowheads="1"/>
              </p:cNvSpPr>
              <p:nvPr/>
            </p:nvSpPr>
            <p:spPr bwMode="auto">
              <a:xfrm rot="10800000">
                <a:off x="4262" y="1786"/>
                <a:ext cx="195"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8" name="Group 647">
              <a:extLst>
                <a:ext uri="{FF2B5EF4-FFF2-40B4-BE49-F238E27FC236}">
                  <a16:creationId xmlns:a16="http://schemas.microsoft.com/office/drawing/2014/main" id="{EEE62A35-246A-9B22-12B2-C7787148B76A}"/>
                </a:ext>
              </a:extLst>
            </p:cNvPr>
            <p:cNvGrpSpPr>
              <a:grpSpLocks/>
            </p:cNvGrpSpPr>
            <p:nvPr/>
          </p:nvGrpSpPr>
          <p:grpSpPr bwMode="auto">
            <a:xfrm rot="-3826115">
              <a:off x="889348" y="4023073"/>
              <a:ext cx="468312" cy="399879"/>
              <a:chOff x="4067" y="1778"/>
              <a:chExt cx="570" cy="475"/>
            </a:xfrm>
          </p:grpSpPr>
          <p:sp>
            <p:nvSpPr>
              <p:cNvPr id="212" name="Oval 648">
                <a:extLst>
                  <a:ext uri="{FF2B5EF4-FFF2-40B4-BE49-F238E27FC236}">
                    <a16:creationId xmlns:a16="http://schemas.microsoft.com/office/drawing/2014/main" id="{D24A0972-F216-0C46-5268-DBA37A460354}"/>
                  </a:ext>
                </a:extLst>
              </p:cNvPr>
              <p:cNvSpPr>
                <a:spLocks noChangeArrowheads="1"/>
              </p:cNvSpPr>
              <p:nvPr/>
            </p:nvSpPr>
            <p:spPr bwMode="auto">
              <a:xfrm rot="10800000">
                <a:off x="4146" y="1885"/>
                <a:ext cx="383" cy="74"/>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13" name="Rectangle 649">
                <a:extLst>
                  <a:ext uri="{FF2B5EF4-FFF2-40B4-BE49-F238E27FC236}">
                    <a16:creationId xmlns:a16="http://schemas.microsoft.com/office/drawing/2014/main" id="{234A03B4-3234-331F-CF35-0F847C5EA1A0}"/>
                  </a:ext>
                </a:extLst>
              </p:cNvPr>
              <p:cNvSpPr>
                <a:spLocks noChangeArrowheads="1"/>
              </p:cNvSpPr>
              <p:nvPr/>
            </p:nvSpPr>
            <p:spPr bwMode="auto">
              <a:xfrm rot="-10774296">
                <a:off x="4067" y="1934"/>
                <a:ext cx="570" cy="319"/>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N4</a:t>
                </a:r>
              </a:p>
            </p:txBody>
          </p:sp>
          <p:sp>
            <p:nvSpPr>
              <p:cNvPr id="214" name="Oval 650">
                <a:extLst>
                  <a:ext uri="{FF2B5EF4-FFF2-40B4-BE49-F238E27FC236}">
                    <a16:creationId xmlns:a16="http://schemas.microsoft.com/office/drawing/2014/main" id="{E9F2C382-C72B-F13E-F59B-FEC85C255F7C}"/>
                  </a:ext>
                </a:extLst>
              </p:cNvPr>
              <p:cNvSpPr>
                <a:spLocks noChangeArrowheads="1"/>
              </p:cNvSpPr>
              <p:nvPr/>
            </p:nvSpPr>
            <p:spPr bwMode="auto">
              <a:xfrm rot="10800000">
                <a:off x="4252" y="1778"/>
                <a:ext cx="185" cy="189"/>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39" name="Group 651">
              <a:extLst>
                <a:ext uri="{FF2B5EF4-FFF2-40B4-BE49-F238E27FC236}">
                  <a16:creationId xmlns:a16="http://schemas.microsoft.com/office/drawing/2014/main" id="{B88C33C1-3973-423B-4465-69D450EA063E}"/>
                </a:ext>
              </a:extLst>
            </p:cNvPr>
            <p:cNvGrpSpPr>
              <a:grpSpLocks/>
            </p:cNvGrpSpPr>
            <p:nvPr/>
          </p:nvGrpSpPr>
          <p:grpSpPr bwMode="auto">
            <a:xfrm rot="-3110068">
              <a:off x="1388284" y="3142395"/>
              <a:ext cx="422275" cy="342160"/>
              <a:chOff x="4083" y="1788"/>
              <a:chExt cx="570" cy="461"/>
            </a:xfrm>
          </p:grpSpPr>
          <p:sp>
            <p:nvSpPr>
              <p:cNvPr id="209" name="Oval 652">
                <a:extLst>
                  <a:ext uri="{FF2B5EF4-FFF2-40B4-BE49-F238E27FC236}">
                    <a16:creationId xmlns:a16="http://schemas.microsoft.com/office/drawing/2014/main" id="{B5200467-5576-B3D8-894D-E8833B085AC8}"/>
                  </a:ext>
                </a:extLst>
              </p:cNvPr>
              <p:cNvSpPr>
                <a:spLocks noChangeArrowheads="1"/>
              </p:cNvSpPr>
              <p:nvPr/>
            </p:nvSpPr>
            <p:spPr bwMode="auto">
              <a:xfrm rot="10800000">
                <a:off x="4159" y="1896"/>
                <a:ext cx="377"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10" name="Rectangle 653">
                <a:extLst>
                  <a:ext uri="{FF2B5EF4-FFF2-40B4-BE49-F238E27FC236}">
                    <a16:creationId xmlns:a16="http://schemas.microsoft.com/office/drawing/2014/main" id="{C54741C9-1506-F8F3-CB29-7E45DE85D294}"/>
                  </a:ext>
                </a:extLst>
              </p:cNvPr>
              <p:cNvSpPr>
                <a:spLocks noChangeArrowheads="1"/>
              </p:cNvSpPr>
              <p:nvPr/>
            </p:nvSpPr>
            <p:spPr bwMode="auto">
              <a:xfrm rot="-10774296">
                <a:off x="4083" y="1937"/>
                <a:ext cx="570" cy="312"/>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M2</a:t>
                </a:r>
              </a:p>
            </p:txBody>
          </p:sp>
          <p:sp>
            <p:nvSpPr>
              <p:cNvPr id="211" name="Oval 654">
                <a:extLst>
                  <a:ext uri="{FF2B5EF4-FFF2-40B4-BE49-F238E27FC236}">
                    <a16:creationId xmlns:a16="http://schemas.microsoft.com/office/drawing/2014/main" id="{711C10B4-7AB3-0A62-DAE5-F69C7A0904EE}"/>
                  </a:ext>
                </a:extLst>
              </p:cNvPr>
              <p:cNvSpPr>
                <a:spLocks noChangeArrowheads="1"/>
              </p:cNvSpPr>
              <p:nvPr/>
            </p:nvSpPr>
            <p:spPr bwMode="auto">
              <a:xfrm rot="10800000">
                <a:off x="4263" y="1788"/>
                <a:ext cx="195"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0" name="Group 655">
              <a:extLst>
                <a:ext uri="{FF2B5EF4-FFF2-40B4-BE49-F238E27FC236}">
                  <a16:creationId xmlns:a16="http://schemas.microsoft.com/office/drawing/2014/main" id="{825C9ACE-BAB2-3F39-3AD6-AB3FFB7CBA6E}"/>
                </a:ext>
              </a:extLst>
            </p:cNvPr>
            <p:cNvGrpSpPr>
              <a:grpSpLocks/>
            </p:cNvGrpSpPr>
            <p:nvPr/>
          </p:nvGrpSpPr>
          <p:grpSpPr bwMode="auto">
            <a:xfrm rot="-2271329">
              <a:off x="1689967" y="2758622"/>
              <a:ext cx="422275" cy="361454"/>
              <a:chOff x="4082" y="1780"/>
              <a:chExt cx="570" cy="487"/>
            </a:xfrm>
          </p:grpSpPr>
          <p:sp>
            <p:nvSpPr>
              <p:cNvPr id="206" name="Oval 656">
                <a:extLst>
                  <a:ext uri="{FF2B5EF4-FFF2-40B4-BE49-F238E27FC236}">
                    <a16:creationId xmlns:a16="http://schemas.microsoft.com/office/drawing/2014/main" id="{CB348999-C228-C807-5CF7-7997C29A77DE}"/>
                  </a:ext>
                </a:extLst>
              </p:cNvPr>
              <p:cNvSpPr>
                <a:spLocks noChangeArrowheads="1"/>
              </p:cNvSpPr>
              <p:nvPr/>
            </p:nvSpPr>
            <p:spPr bwMode="auto">
              <a:xfrm rot="10800000">
                <a:off x="4173" y="1884"/>
                <a:ext cx="377"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07" name="Rectangle 657">
                <a:extLst>
                  <a:ext uri="{FF2B5EF4-FFF2-40B4-BE49-F238E27FC236}">
                    <a16:creationId xmlns:a16="http://schemas.microsoft.com/office/drawing/2014/main" id="{F45A9BB8-76A2-6D5F-C243-6E9E865F5046}"/>
                  </a:ext>
                </a:extLst>
              </p:cNvPr>
              <p:cNvSpPr>
                <a:spLocks noChangeArrowheads="1"/>
              </p:cNvSpPr>
              <p:nvPr/>
            </p:nvSpPr>
            <p:spPr bwMode="auto">
              <a:xfrm rot="10825704">
                <a:off x="4082" y="1957"/>
                <a:ext cx="570" cy="310"/>
              </a:xfrm>
              <a:prstGeom prst="rect">
                <a:avLst/>
              </a:prstGeom>
              <a:solidFill>
                <a:srgbClr val="F5F5B1"/>
              </a:solidFill>
              <a:ln w="9525">
                <a:solidFill>
                  <a:srgbClr val="959B25"/>
                </a:solidFill>
                <a:miter lim="800000"/>
                <a:headEnd/>
                <a:tailEnd/>
              </a:ln>
              <a:effectLst/>
              <a:extLst>
                <a:ext uri="{AF507438-7753-43e0-B8FC-AC1667EBCBE1}"/>
              </a:extLst>
            </p:spPr>
            <p:txBody>
              <a:bodyPr vert="horz" wrap="none" anchor="ctr"/>
              <a:lstStyle/>
              <a:p>
                <a:pPr algn="ctr">
                  <a:defRPr/>
                </a:pPr>
                <a:r>
                  <a:rPr lang="en-US">
                    <a:ea typeface="ＭＳ Ｐゴシック" charset="0"/>
                  </a:rPr>
                  <a:t>M1</a:t>
                </a:r>
              </a:p>
            </p:txBody>
          </p:sp>
          <p:sp>
            <p:nvSpPr>
              <p:cNvPr id="208" name="Oval 658">
                <a:extLst>
                  <a:ext uri="{FF2B5EF4-FFF2-40B4-BE49-F238E27FC236}">
                    <a16:creationId xmlns:a16="http://schemas.microsoft.com/office/drawing/2014/main" id="{596BC41C-82FF-D8E5-26C7-3D0C1FE4A9E1}"/>
                  </a:ext>
                </a:extLst>
              </p:cNvPr>
              <p:cNvSpPr>
                <a:spLocks noChangeArrowheads="1"/>
              </p:cNvSpPr>
              <p:nvPr/>
            </p:nvSpPr>
            <p:spPr bwMode="auto">
              <a:xfrm rot="10800000">
                <a:off x="4282" y="1780"/>
                <a:ext cx="193"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1" name="Group 659">
              <a:extLst>
                <a:ext uri="{FF2B5EF4-FFF2-40B4-BE49-F238E27FC236}">
                  <a16:creationId xmlns:a16="http://schemas.microsoft.com/office/drawing/2014/main" id="{98F4AD76-4518-8F58-867F-7E1CFB18F9A1}"/>
                </a:ext>
              </a:extLst>
            </p:cNvPr>
            <p:cNvGrpSpPr>
              <a:grpSpLocks/>
            </p:cNvGrpSpPr>
            <p:nvPr/>
          </p:nvGrpSpPr>
          <p:grpSpPr bwMode="auto">
            <a:xfrm rot="-1351456">
              <a:off x="2068484" y="2451611"/>
              <a:ext cx="422275" cy="363295"/>
              <a:chOff x="4093" y="1776"/>
              <a:chExt cx="570" cy="472"/>
            </a:xfrm>
          </p:grpSpPr>
          <p:sp>
            <p:nvSpPr>
              <p:cNvPr id="203" name="Oval 660">
                <a:extLst>
                  <a:ext uri="{FF2B5EF4-FFF2-40B4-BE49-F238E27FC236}">
                    <a16:creationId xmlns:a16="http://schemas.microsoft.com/office/drawing/2014/main" id="{A391CAB3-0FBF-85C6-6136-02AD3E179015}"/>
                  </a:ext>
                </a:extLst>
              </p:cNvPr>
              <p:cNvSpPr>
                <a:spLocks noChangeArrowheads="1"/>
              </p:cNvSpPr>
              <p:nvPr/>
            </p:nvSpPr>
            <p:spPr bwMode="auto">
              <a:xfrm rot="10800000">
                <a:off x="4182" y="1892"/>
                <a:ext cx="379"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04" name="Rectangle 661">
                <a:extLst>
                  <a:ext uri="{FF2B5EF4-FFF2-40B4-BE49-F238E27FC236}">
                    <a16:creationId xmlns:a16="http://schemas.microsoft.com/office/drawing/2014/main" id="{35DA760F-8FAD-B128-9719-036837D173C3}"/>
                  </a:ext>
                </a:extLst>
              </p:cNvPr>
              <p:cNvSpPr>
                <a:spLocks noChangeArrowheads="1"/>
              </p:cNvSpPr>
              <p:nvPr/>
            </p:nvSpPr>
            <p:spPr bwMode="auto">
              <a:xfrm rot="-10774296">
                <a:off x="4093" y="1928"/>
                <a:ext cx="570" cy="320"/>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L4</a:t>
                </a:r>
              </a:p>
            </p:txBody>
          </p:sp>
          <p:sp>
            <p:nvSpPr>
              <p:cNvPr id="205" name="Oval 662">
                <a:extLst>
                  <a:ext uri="{FF2B5EF4-FFF2-40B4-BE49-F238E27FC236}">
                    <a16:creationId xmlns:a16="http://schemas.microsoft.com/office/drawing/2014/main" id="{59D613C4-5569-A4A5-4F1C-76ED1BACFD8A}"/>
                  </a:ext>
                </a:extLst>
              </p:cNvPr>
              <p:cNvSpPr>
                <a:spLocks noChangeArrowheads="1"/>
              </p:cNvSpPr>
              <p:nvPr/>
            </p:nvSpPr>
            <p:spPr bwMode="auto">
              <a:xfrm rot="10800000">
                <a:off x="4285" y="1776"/>
                <a:ext cx="193" cy="19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2" name="Group 663">
              <a:extLst>
                <a:ext uri="{FF2B5EF4-FFF2-40B4-BE49-F238E27FC236}">
                  <a16:creationId xmlns:a16="http://schemas.microsoft.com/office/drawing/2014/main" id="{164276AF-E94F-180A-4A72-6A3003C8B6B9}"/>
                </a:ext>
              </a:extLst>
            </p:cNvPr>
            <p:cNvGrpSpPr>
              <a:grpSpLocks/>
            </p:cNvGrpSpPr>
            <p:nvPr/>
          </p:nvGrpSpPr>
          <p:grpSpPr bwMode="auto">
            <a:xfrm rot="-3838868">
              <a:off x="662619" y="4554588"/>
              <a:ext cx="468313" cy="390624"/>
              <a:chOff x="4075" y="1782"/>
              <a:chExt cx="570" cy="464"/>
            </a:xfrm>
          </p:grpSpPr>
          <p:sp>
            <p:nvSpPr>
              <p:cNvPr id="200" name="Oval 664">
                <a:extLst>
                  <a:ext uri="{FF2B5EF4-FFF2-40B4-BE49-F238E27FC236}">
                    <a16:creationId xmlns:a16="http://schemas.microsoft.com/office/drawing/2014/main" id="{C40B6609-13B5-E584-98FE-9E6D613E4669}"/>
                  </a:ext>
                </a:extLst>
              </p:cNvPr>
              <p:cNvSpPr>
                <a:spLocks noChangeArrowheads="1"/>
              </p:cNvSpPr>
              <p:nvPr/>
            </p:nvSpPr>
            <p:spPr bwMode="auto">
              <a:xfrm rot="10800000">
                <a:off x="4150" y="1884"/>
                <a:ext cx="385"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201" name="Rectangle 665">
                <a:extLst>
                  <a:ext uri="{FF2B5EF4-FFF2-40B4-BE49-F238E27FC236}">
                    <a16:creationId xmlns:a16="http://schemas.microsoft.com/office/drawing/2014/main" id="{489065E3-E6B6-91E8-98D7-F606BEC85D5E}"/>
                  </a:ext>
                </a:extLst>
              </p:cNvPr>
              <p:cNvSpPr>
                <a:spLocks noChangeArrowheads="1"/>
              </p:cNvSpPr>
              <p:nvPr/>
            </p:nvSpPr>
            <p:spPr bwMode="auto">
              <a:xfrm rot="-10774296">
                <a:off x="4075" y="1933"/>
                <a:ext cx="570" cy="313"/>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N3</a:t>
                </a:r>
              </a:p>
            </p:txBody>
          </p:sp>
          <p:sp>
            <p:nvSpPr>
              <p:cNvPr id="202" name="Oval 666">
                <a:extLst>
                  <a:ext uri="{FF2B5EF4-FFF2-40B4-BE49-F238E27FC236}">
                    <a16:creationId xmlns:a16="http://schemas.microsoft.com/office/drawing/2014/main" id="{F1C272EC-2113-6C91-F7C5-EBCF660D5F85}"/>
                  </a:ext>
                </a:extLst>
              </p:cNvPr>
              <p:cNvSpPr>
                <a:spLocks noChangeArrowheads="1"/>
              </p:cNvSpPr>
              <p:nvPr/>
            </p:nvSpPr>
            <p:spPr bwMode="auto">
              <a:xfrm rot="10800000">
                <a:off x="4261" y="1782"/>
                <a:ext cx="187" cy="189"/>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3" name="Group 667">
              <a:extLst>
                <a:ext uri="{FF2B5EF4-FFF2-40B4-BE49-F238E27FC236}">
                  <a16:creationId xmlns:a16="http://schemas.microsoft.com/office/drawing/2014/main" id="{BC8ADD89-3D90-C115-6860-6BC282FCD899}"/>
                </a:ext>
              </a:extLst>
            </p:cNvPr>
            <p:cNvGrpSpPr>
              <a:grpSpLocks/>
            </p:cNvGrpSpPr>
            <p:nvPr/>
          </p:nvGrpSpPr>
          <p:grpSpPr bwMode="auto">
            <a:xfrm rot="-5045673">
              <a:off x="435654" y="5624347"/>
              <a:ext cx="468313" cy="394829"/>
              <a:chOff x="4060" y="1776"/>
              <a:chExt cx="570" cy="469"/>
            </a:xfrm>
          </p:grpSpPr>
          <p:sp>
            <p:nvSpPr>
              <p:cNvPr id="197" name="Oval 668">
                <a:extLst>
                  <a:ext uri="{FF2B5EF4-FFF2-40B4-BE49-F238E27FC236}">
                    <a16:creationId xmlns:a16="http://schemas.microsoft.com/office/drawing/2014/main" id="{4FCEDC32-B043-B5E8-E1A8-5711D1FA69AD}"/>
                  </a:ext>
                </a:extLst>
              </p:cNvPr>
              <p:cNvSpPr>
                <a:spLocks noChangeArrowheads="1"/>
              </p:cNvSpPr>
              <p:nvPr/>
            </p:nvSpPr>
            <p:spPr bwMode="auto">
              <a:xfrm rot="10800000">
                <a:off x="4140" y="1879"/>
                <a:ext cx="385" cy="74"/>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98" name="Rectangle 669">
                <a:extLst>
                  <a:ext uri="{FF2B5EF4-FFF2-40B4-BE49-F238E27FC236}">
                    <a16:creationId xmlns:a16="http://schemas.microsoft.com/office/drawing/2014/main" id="{19D2EBEA-E80F-5F10-8108-4F66169B645F}"/>
                  </a:ext>
                </a:extLst>
              </p:cNvPr>
              <p:cNvSpPr>
                <a:spLocks noChangeArrowheads="1"/>
              </p:cNvSpPr>
              <p:nvPr/>
            </p:nvSpPr>
            <p:spPr bwMode="auto">
              <a:xfrm rot="-10774296">
                <a:off x="4060" y="1930"/>
                <a:ext cx="570" cy="315"/>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N1</a:t>
                </a:r>
              </a:p>
            </p:txBody>
          </p:sp>
          <p:sp>
            <p:nvSpPr>
              <p:cNvPr id="199" name="Oval 670">
                <a:extLst>
                  <a:ext uri="{FF2B5EF4-FFF2-40B4-BE49-F238E27FC236}">
                    <a16:creationId xmlns:a16="http://schemas.microsoft.com/office/drawing/2014/main" id="{352386A8-541A-E7A4-4529-170428A64945}"/>
                  </a:ext>
                </a:extLst>
              </p:cNvPr>
              <p:cNvSpPr>
                <a:spLocks noChangeArrowheads="1"/>
              </p:cNvSpPr>
              <p:nvPr/>
            </p:nvSpPr>
            <p:spPr bwMode="auto">
              <a:xfrm rot="10800000">
                <a:off x="4250" y="1776"/>
                <a:ext cx="187" cy="189"/>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4" name="Group 671">
              <a:extLst>
                <a:ext uri="{FF2B5EF4-FFF2-40B4-BE49-F238E27FC236}">
                  <a16:creationId xmlns:a16="http://schemas.microsoft.com/office/drawing/2014/main" id="{4429A2FF-BB32-D51F-A209-82471BB44256}"/>
                </a:ext>
              </a:extLst>
            </p:cNvPr>
            <p:cNvGrpSpPr>
              <a:grpSpLocks/>
            </p:cNvGrpSpPr>
            <p:nvPr/>
          </p:nvGrpSpPr>
          <p:grpSpPr bwMode="auto">
            <a:xfrm rot="-4700323">
              <a:off x="509917" y="5089422"/>
              <a:ext cx="468313" cy="394829"/>
              <a:chOff x="4064" y="1776"/>
              <a:chExt cx="570" cy="469"/>
            </a:xfrm>
          </p:grpSpPr>
          <p:sp>
            <p:nvSpPr>
              <p:cNvPr id="194" name="Oval 672">
                <a:extLst>
                  <a:ext uri="{FF2B5EF4-FFF2-40B4-BE49-F238E27FC236}">
                    <a16:creationId xmlns:a16="http://schemas.microsoft.com/office/drawing/2014/main" id="{3F380B54-FB29-ACB7-6355-6EE2351BA9DC}"/>
                  </a:ext>
                </a:extLst>
              </p:cNvPr>
              <p:cNvSpPr>
                <a:spLocks noChangeArrowheads="1"/>
              </p:cNvSpPr>
              <p:nvPr/>
            </p:nvSpPr>
            <p:spPr bwMode="auto">
              <a:xfrm rot="10800000">
                <a:off x="4140" y="1887"/>
                <a:ext cx="381"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95" name="Rectangle 673">
                <a:extLst>
                  <a:ext uri="{FF2B5EF4-FFF2-40B4-BE49-F238E27FC236}">
                    <a16:creationId xmlns:a16="http://schemas.microsoft.com/office/drawing/2014/main" id="{9EDDB4F7-9289-D171-016E-7758B8B03B9C}"/>
                  </a:ext>
                </a:extLst>
              </p:cNvPr>
              <p:cNvSpPr>
                <a:spLocks noChangeArrowheads="1"/>
              </p:cNvSpPr>
              <p:nvPr/>
            </p:nvSpPr>
            <p:spPr bwMode="auto">
              <a:xfrm rot="-10774296">
                <a:off x="4064" y="1928"/>
                <a:ext cx="570" cy="317"/>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N2</a:t>
                </a:r>
              </a:p>
            </p:txBody>
          </p:sp>
          <p:sp>
            <p:nvSpPr>
              <p:cNvPr id="196" name="Oval 674">
                <a:extLst>
                  <a:ext uri="{FF2B5EF4-FFF2-40B4-BE49-F238E27FC236}">
                    <a16:creationId xmlns:a16="http://schemas.microsoft.com/office/drawing/2014/main" id="{99E5D3D1-563F-682E-14B3-055EF384260E}"/>
                  </a:ext>
                </a:extLst>
              </p:cNvPr>
              <p:cNvSpPr>
                <a:spLocks noChangeArrowheads="1"/>
              </p:cNvSpPr>
              <p:nvPr/>
            </p:nvSpPr>
            <p:spPr bwMode="auto">
              <a:xfrm rot="10800000">
                <a:off x="4247" y="1776"/>
                <a:ext cx="187"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5" name="Group 675">
              <a:extLst>
                <a:ext uri="{FF2B5EF4-FFF2-40B4-BE49-F238E27FC236}">
                  <a16:creationId xmlns:a16="http://schemas.microsoft.com/office/drawing/2014/main" id="{D73A98DD-16E4-70B3-3363-EC686F497307}"/>
                </a:ext>
              </a:extLst>
            </p:cNvPr>
            <p:cNvGrpSpPr>
              <a:grpSpLocks/>
            </p:cNvGrpSpPr>
            <p:nvPr/>
          </p:nvGrpSpPr>
          <p:grpSpPr bwMode="auto">
            <a:xfrm rot="4440482">
              <a:off x="7295070" y="5169088"/>
              <a:ext cx="422276" cy="326760"/>
              <a:chOff x="4118" y="1731"/>
              <a:chExt cx="570" cy="455"/>
            </a:xfrm>
          </p:grpSpPr>
          <p:sp>
            <p:nvSpPr>
              <p:cNvPr id="191" name="Oval 676">
                <a:extLst>
                  <a:ext uri="{FF2B5EF4-FFF2-40B4-BE49-F238E27FC236}">
                    <a16:creationId xmlns:a16="http://schemas.microsoft.com/office/drawing/2014/main" id="{43D685F8-98DF-720D-C0A8-A45239E58A3D}"/>
                  </a:ext>
                </a:extLst>
              </p:cNvPr>
              <p:cNvSpPr>
                <a:spLocks noChangeArrowheads="1"/>
              </p:cNvSpPr>
              <p:nvPr/>
            </p:nvSpPr>
            <p:spPr bwMode="auto">
              <a:xfrm rot="10800000">
                <a:off x="4205" y="1836"/>
                <a:ext cx="375" cy="71"/>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92" name="Rectangle 677">
                <a:extLst>
                  <a:ext uri="{FF2B5EF4-FFF2-40B4-BE49-F238E27FC236}">
                    <a16:creationId xmlns:a16="http://schemas.microsoft.com/office/drawing/2014/main" id="{56F5C947-1B25-60CC-D61D-1D897D94443F}"/>
                  </a:ext>
                </a:extLst>
              </p:cNvPr>
              <p:cNvSpPr>
                <a:spLocks noChangeArrowheads="1"/>
              </p:cNvSpPr>
              <p:nvPr/>
            </p:nvSpPr>
            <p:spPr bwMode="auto">
              <a:xfrm rot="304172">
                <a:off x="4118" y="1874"/>
                <a:ext cx="570" cy="312"/>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I2</a:t>
                </a:r>
              </a:p>
            </p:txBody>
          </p:sp>
          <p:sp>
            <p:nvSpPr>
              <p:cNvPr id="193" name="Oval 678">
                <a:extLst>
                  <a:ext uri="{FF2B5EF4-FFF2-40B4-BE49-F238E27FC236}">
                    <a16:creationId xmlns:a16="http://schemas.microsoft.com/office/drawing/2014/main" id="{BCAEA02A-8C31-0825-9FAD-38F5EAAF9A70}"/>
                  </a:ext>
                </a:extLst>
              </p:cNvPr>
              <p:cNvSpPr>
                <a:spLocks noChangeArrowheads="1"/>
              </p:cNvSpPr>
              <p:nvPr/>
            </p:nvSpPr>
            <p:spPr bwMode="auto">
              <a:xfrm rot="10800000">
                <a:off x="4306" y="1731"/>
                <a:ext cx="193"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6" name="Group 679">
              <a:extLst>
                <a:ext uri="{FF2B5EF4-FFF2-40B4-BE49-F238E27FC236}">
                  <a16:creationId xmlns:a16="http://schemas.microsoft.com/office/drawing/2014/main" id="{C6A6F96A-A954-84E4-0536-E54F378B0556}"/>
                </a:ext>
              </a:extLst>
            </p:cNvPr>
            <p:cNvGrpSpPr>
              <a:grpSpLocks/>
            </p:cNvGrpSpPr>
            <p:nvPr/>
          </p:nvGrpSpPr>
          <p:grpSpPr bwMode="auto">
            <a:xfrm rot="4141343">
              <a:off x="7212892" y="4704576"/>
              <a:ext cx="422275" cy="345127"/>
              <a:chOff x="4117" y="1745"/>
              <a:chExt cx="570" cy="465"/>
            </a:xfrm>
          </p:grpSpPr>
          <p:sp>
            <p:nvSpPr>
              <p:cNvPr id="188" name="Oval 680">
                <a:extLst>
                  <a:ext uri="{FF2B5EF4-FFF2-40B4-BE49-F238E27FC236}">
                    <a16:creationId xmlns:a16="http://schemas.microsoft.com/office/drawing/2014/main" id="{2671884D-6D6E-B9ED-1BAD-40DE99C662EA}"/>
                  </a:ext>
                </a:extLst>
              </p:cNvPr>
              <p:cNvSpPr>
                <a:spLocks noChangeArrowheads="1"/>
              </p:cNvSpPr>
              <p:nvPr/>
            </p:nvSpPr>
            <p:spPr bwMode="auto">
              <a:xfrm rot="10800000">
                <a:off x="4208" y="1851"/>
                <a:ext cx="379" cy="77"/>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89" name="Rectangle 681">
                <a:extLst>
                  <a:ext uri="{FF2B5EF4-FFF2-40B4-BE49-F238E27FC236}">
                    <a16:creationId xmlns:a16="http://schemas.microsoft.com/office/drawing/2014/main" id="{841972D1-3181-D4D1-BA3E-8501FA7FC0AC}"/>
                  </a:ext>
                </a:extLst>
              </p:cNvPr>
              <p:cNvSpPr>
                <a:spLocks noChangeArrowheads="1"/>
              </p:cNvSpPr>
              <p:nvPr/>
            </p:nvSpPr>
            <p:spPr bwMode="auto">
              <a:xfrm rot="433780">
                <a:off x="4117" y="1896"/>
                <a:ext cx="570" cy="314"/>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I3</a:t>
                </a:r>
              </a:p>
            </p:txBody>
          </p:sp>
          <p:sp>
            <p:nvSpPr>
              <p:cNvPr id="190" name="Oval 682">
                <a:extLst>
                  <a:ext uri="{FF2B5EF4-FFF2-40B4-BE49-F238E27FC236}">
                    <a16:creationId xmlns:a16="http://schemas.microsoft.com/office/drawing/2014/main" id="{79CB928D-AD2F-C4A2-729E-C7C33440F94A}"/>
                  </a:ext>
                </a:extLst>
              </p:cNvPr>
              <p:cNvSpPr>
                <a:spLocks noChangeArrowheads="1"/>
              </p:cNvSpPr>
              <p:nvPr/>
            </p:nvSpPr>
            <p:spPr bwMode="auto">
              <a:xfrm rot="10800000">
                <a:off x="4312" y="1745"/>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7" name="Group 683">
              <a:extLst>
                <a:ext uri="{FF2B5EF4-FFF2-40B4-BE49-F238E27FC236}">
                  <a16:creationId xmlns:a16="http://schemas.microsoft.com/office/drawing/2014/main" id="{CEB84234-BBD5-F2BF-A198-97E5449B7BB1}"/>
                </a:ext>
              </a:extLst>
            </p:cNvPr>
            <p:cNvGrpSpPr>
              <a:grpSpLocks/>
            </p:cNvGrpSpPr>
            <p:nvPr/>
          </p:nvGrpSpPr>
          <p:grpSpPr bwMode="auto">
            <a:xfrm rot="3505856">
              <a:off x="7060438" y="4246977"/>
              <a:ext cx="422275" cy="345871"/>
              <a:chOff x="4118" y="1750"/>
              <a:chExt cx="570" cy="466"/>
            </a:xfrm>
          </p:grpSpPr>
          <p:sp>
            <p:nvSpPr>
              <p:cNvPr id="185" name="Oval 684">
                <a:extLst>
                  <a:ext uri="{FF2B5EF4-FFF2-40B4-BE49-F238E27FC236}">
                    <a16:creationId xmlns:a16="http://schemas.microsoft.com/office/drawing/2014/main" id="{D5BC0F59-D4BA-7D50-9ABF-23E070983A48}"/>
                  </a:ext>
                </a:extLst>
              </p:cNvPr>
              <p:cNvSpPr>
                <a:spLocks noChangeArrowheads="1"/>
              </p:cNvSpPr>
              <p:nvPr/>
            </p:nvSpPr>
            <p:spPr bwMode="auto">
              <a:xfrm rot="10800000">
                <a:off x="4200" y="1854"/>
                <a:ext cx="377"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86" name="Rectangle 685">
                <a:extLst>
                  <a:ext uri="{FF2B5EF4-FFF2-40B4-BE49-F238E27FC236}">
                    <a16:creationId xmlns:a16="http://schemas.microsoft.com/office/drawing/2014/main" id="{C607138C-B9B5-084E-1DD4-D1AE978C275D}"/>
                  </a:ext>
                </a:extLst>
              </p:cNvPr>
              <p:cNvSpPr>
                <a:spLocks noChangeArrowheads="1"/>
              </p:cNvSpPr>
              <p:nvPr/>
            </p:nvSpPr>
            <p:spPr bwMode="auto">
              <a:xfrm rot="530711">
                <a:off x="4118" y="1897"/>
                <a:ext cx="570" cy="319"/>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I4</a:t>
                </a:r>
              </a:p>
            </p:txBody>
          </p:sp>
          <p:sp>
            <p:nvSpPr>
              <p:cNvPr id="187" name="Oval 686">
                <a:extLst>
                  <a:ext uri="{FF2B5EF4-FFF2-40B4-BE49-F238E27FC236}">
                    <a16:creationId xmlns:a16="http://schemas.microsoft.com/office/drawing/2014/main" id="{7AE200F4-EABB-748F-D5B9-07D8EA206017}"/>
                  </a:ext>
                </a:extLst>
              </p:cNvPr>
              <p:cNvSpPr>
                <a:spLocks noChangeArrowheads="1"/>
              </p:cNvSpPr>
              <p:nvPr/>
            </p:nvSpPr>
            <p:spPr bwMode="auto">
              <a:xfrm rot="10800000">
                <a:off x="4303" y="1750"/>
                <a:ext cx="193"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8" name="Group 687">
              <a:extLst>
                <a:ext uri="{FF2B5EF4-FFF2-40B4-BE49-F238E27FC236}">
                  <a16:creationId xmlns:a16="http://schemas.microsoft.com/office/drawing/2014/main" id="{94FEEDA1-F829-C024-93DD-713E818219AF}"/>
                </a:ext>
              </a:extLst>
            </p:cNvPr>
            <p:cNvGrpSpPr>
              <a:grpSpLocks/>
            </p:cNvGrpSpPr>
            <p:nvPr/>
          </p:nvGrpSpPr>
          <p:grpSpPr bwMode="auto">
            <a:xfrm rot="3467469">
              <a:off x="6831186" y="3791780"/>
              <a:ext cx="422275" cy="344383"/>
              <a:chOff x="4119" y="1753"/>
              <a:chExt cx="570" cy="464"/>
            </a:xfrm>
          </p:grpSpPr>
          <p:sp>
            <p:nvSpPr>
              <p:cNvPr id="182" name="Oval 688">
                <a:extLst>
                  <a:ext uri="{FF2B5EF4-FFF2-40B4-BE49-F238E27FC236}">
                    <a16:creationId xmlns:a16="http://schemas.microsoft.com/office/drawing/2014/main" id="{4FC26943-4AE2-0803-E963-4713D2713F01}"/>
                  </a:ext>
                </a:extLst>
              </p:cNvPr>
              <p:cNvSpPr>
                <a:spLocks noChangeArrowheads="1"/>
              </p:cNvSpPr>
              <p:nvPr/>
            </p:nvSpPr>
            <p:spPr bwMode="auto">
              <a:xfrm rot="10800000">
                <a:off x="4206" y="1860"/>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83" name="Rectangle 689">
                <a:extLst>
                  <a:ext uri="{FF2B5EF4-FFF2-40B4-BE49-F238E27FC236}">
                    <a16:creationId xmlns:a16="http://schemas.microsoft.com/office/drawing/2014/main" id="{6B5729B3-AC36-30B9-7B45-0A3B641FF569}"/>
                  </a:ext>
                </a:extLst>
              </p:cNvPr>
              <p:cNvSpPr>
                <a:spLocks noChangeArrowheads="1"/>
              </p:cNvSpPr>
              <p:nvPr/>
            </p:nvSpPr>
            <p:spPr bwMode="auto">
              <a:xfrm rot="21587415">
                <a:off x="4119" y="1898"/>
                <a:ext cx="570" cy="319"/>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J1</a:t>
                </a:r>
              </a:p>
            </p:txBody>
          </p:sp>
          <p:sp>
            <p:nvSpPr>
              <p:cNvPr id="184" name="Oval 690">
                <a:extLst>
                  <a:ext uri="{FF2B5EF4-FFF2-40B4-BE49-F238E27FC236}">
                    <a16:creationId xmlns:a16="http://schemas.microsoft.com/office/drawing/2014/main" id="{DD61C1DE-94D9-A69F-2D44-5F7A44B958FB}"/>
                  </a:ext>
                </a:extLst>
              </p:cNvPr>
              <p:cNvSpPr>
                <a:spLocks noChangeArrowheads="1"/>
              </p:cNvSpPr>
              <p:nvPr/>
            </p:nvSpPr>
            <p:spPr bwMode="auto">
              <a:xfrm rot="10800000">
                <a:off x="4314" y="1753"/>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49" name="Group 691">
              <a:extLst>
                <a:ext uri="{FF2B5EF4-FFF2-40B4-BE49-F238E27FC236}">
                  <a16:creationId xmlns:a16="http://schemas.microsoft.com/office/drawing/2014/main" id="{8583EA56-F84A-E903-AD0E-66C1918D2300}"/>
                </a:ext>
              </a:extLst>
            </p:cNvPr>
            <p:cNvGrpSpPr>
              <a:grpSpLocks/>
            </p:cNvGrpSpPr>
            <p:nvPr/>
          </p:nvGrpSpPr>
          <p:grpSpPr bwMode="auto">
            <a:xfrm rot="3155522">
              <a:off x="6529978" y="3407143"/>
              <a:ext cx="422275" cy="348095"/>
              <a:chOff x="4120" y="1748"/>
              <a:chExt cx="570" cy="469"/>
            </a:xfrm>
          </p:grpSpPr>
          <p:sp>
            <p:nvSpPr>
              <p:cNvPr id="179" name="Oval 692">
                <a:extLst>
                  <a:ext uri="{FF2B5EF4-FFF2-40B4-BE49-F238E27FC236}">
                    <a16:creationId xmlns:a16="http://schemas.microsoft.com/office/drawing/2014/main" id="{3235F80D-C238-967B-AFF0-3DD605D254AF}"/>
                  </a:ext>
                </a:extLst>
              </p:cNvPr>
              <p:cNvSpPr>
                <a:spLocks noChangeArrowheads="1"/>
              </p:cNvSpPr>
              <p:nvPr/>
            </p:nvSpPr>
            <p:spPr bwMode="auto">
              <a:xfrm rot="10800000">
                <a:off x="4200" y="1859"/>
                <a:ext cx="377"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80" name="Rectangle 693">
                <a:extLst>
                  <a:ext uri="{FF2B5EF4-FFF2-40B4-BE49-F238E27FC236}">
                    <a16:creationId xmlns:a16="http://schemas.microsoft.com/office/drawing/2014/main" id="{B135341C-95D5-71BD-C5F8-D4062792DA3F}"/>
                  </a:ext>
                </a:extLst>
              </p:cNvPr>
              <p:cNvSpPr>
                <a:spLocks noChangeArrowheads="1"/>
              </p:cNvSpPr>
              <p:nvPr/>
            </p:nvSpPr>
            <p:spPr bwMode="auto">
              <a:xfrm rot="21488957">
                <a:off x="4120" y="1898"/>
                <a:ext cx="570" cy="319"/>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J2</a:t>
                </a:r>
              </a:p>
            </p:txBody>
          </p:sp>
          <p:sp>
            <p:nvSpPr>
              <p:cNvPr id="181" name="Oval 694">
                <a:extLst>
                  <a:ext uri="{FF2B5EF4-FFF2-40B4-BE49-F238E27FC236}">
                    <a16:creationId xmlns:a16="http://schemas.microsoft.com/office/drawing/2014/main" id="{01DCC65C-199E-66E3-C9A7-397453A6A717}"/>
                  </a:ext>
                </a:extLst>
              </p:cNvPr>
              <p:cNvSpPr>
                <a:spLocks noChangeArrowheads="1"/>
              </p:cNvSpPr>
              <p:nvPr/>
            </p:nvSpPr>
            <p:spPr bwMode="auto">
              <a:xfrm rot="10800000">
                <a:off x="4300" y="1748"/>
                <a:ext cx="193"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0" name="Group 695">
              <a:extLst>
                <a:ext uri="{FF2B5EF4-FFF2-40B4-BE49-F238E27FC236}">
                  <a16:creationId xmlns:a16="http://schemas.microsoft.com/office/drawing/2014/main" id="{59777C48-D463-9979-8DC6-46F90ED5DF60}"/>
                </a:ext>
              </a:extLst>
            </p:cNvPr>
            <p:cNvGrpSpPr>
              <a:grpSpLocks/>
            </p:cNvGrpSpPr>
            <p:nvPr/>
          </p:nvGrpSpPr>
          <p:grpSpPr bwMode="auto">
            <a:xfrm rot="2433813">
              <a:off x="6192186" y="2982767"/>
              <a:ext cx="501650" cy="347352"/>
              <a:chOff x="4115" y="1748"/>
              <a:chExt cx="570" cy="468"/>
            </a:xfrm>
          </p:grpSpPr>
          <p:sp>
            <p:nvSpPr>
              <p:cNvPr id="176" name="Oval 696">
                <a:extLst>
                  <a:ext uri="{FF2B5EF4-FFF2-40B4-BE49-F238E27FC236}">
                    <a16:creationId xmlns:a16="http://schemas.microsoft.com/office/drawing/2014/main" id="{72362B08-DF8D-19D6-0B1C-08AEC3989417}"/>
                  </a:ext>
                </a:extLst>
              </p:cNvPr>
              <p:cNvSpPr>
                <a:spLocks noChangeArrowheads="1"/>
              </p:cNvSpPr>
              <p:nvPr/>
            </p:nvSpPr>
            <p:spPr bwMode="auto">
              <a:xfrm rot="10800000">
                <a:off x="4193" y="1861"/>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77" name="Rectangle 697">
                <a:extLst>
                  <a:ext uri="{FF2B5EF4-FFF2-40B4-BE49-F238E27FC236}">
                    <a16:creationId xmlns:a16="http://schemas.microsoft.com/office/drawing/2014/main" id="{555B60D3-E5D0-A8F4-1493-09E2C6FD9D71}"/>
                  </a:ext>
                </a:extLst>
              </p:cNvPr>
              <p:cNvSpPr>
                <a:spLocks noChangeArrowheads="1"/>
              </p:cNvSpPr>
              <p:nvPr/>
            </p:nvSpPr>
            <p:spPr bwMode="auto">
              <a:xfrm rot="11204134">
                <a:off x="4115" y="1904"/>
                <a:ext cx="570" cy="312"/>
              </a:xfrm>
              <a:prstGeom prst="rect">
                <a:avLst/>
              </a:prstGeom>
              <a:solidFill>
                <a:srgbClr val="F5F5B1"/>
              </a:solidFill>
              <a:ln w="9525">
                <a:solidFill>
                  <a:srgbClr val="959B25"/>
                </a:solidFill>
                <a:miter lim="800000"/>
                <a:headEnd/>
                <a:tailEnd/>
              </a:ln>
              <a:effectLst/>
              <a:extLst>
                <a:ext uri="{AF507438-7753-43e0-B8FC-AC1667EBCBE1}"/>
              </a:extLst>
            </p:spPr>
            <p:txBody>
              <a:bodyPr vert="horz" wrap="none" anchor="ctr"/>
              <a:lstStyle/>
              <a:p>
                <a:pPr algn="ctr">
                  <a:defRPr/>
                </a:pPr>
                <a:r>
                  <a:rPr lang="en-US">
                    <a:ea typeface="ＭＳ Ｐゴシック" charset="0"/>
                  </a:rPr>
                  <a:t>J3</a:t>
                </a:r>
              </a:p>
            </p:txBody>
          </p:sp>
          <p:sp>
            <p:nvSpPr>
              <p:cNvPr id="178" name="Oval 698">
                <a:extLst>
                  <a:ext uri="{FF2B5EF4-FFF2-40B4-BE49-F238E27FC236}">
                    <a16:creationId xmlns:a16="http://schemas.microsoft.com/office/drawing/2014/main" id="{EBC2BFE0-102E-2E38-2829-7CBB5967825B}"/>
                  </a:ext>
                </a:extLst>
              </p:cNvPr>
              <p:cNvSpPr>
                <a:spLocks noChangeArrowheads="1"/>
              </p:cNvSpPr>
              <p:nvPr/>
            </p:nvSpPr>
            <p:spPr bwMode="auto">
              <a:xfrm rot="10800000">
                <a:off x="4309" y="1748"/>
                <a:ext cx="189"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1" name="Group 699">
              <a:extLst>
                <a:ext uri="{FF2B5EF4-FFF2-40B4-BE49-F238E27FC236}">
                  <a16:creationId xmlns:a16="http://schemas.microsoft.com/office/drawing/2014/main" id="{7EF5618B-202E-5288-BDD0-708A874CFB8A}"/>
                </a:ext>
              </a:extLst>
            </p:cNvPr>
            <p:cNvGrpSpPr>
              <a:grpSpLocks/>
            </p:cNvGrpSpPr>
            <p:nvPr/>
          </p:nvGrpSpPr>
          <p:grpSpPr bwMode="auto">
            <a:xfrm rot="4596450">
              <a:off x="7367497" y="5637018"/>
              <a:ext cx="422275" cy="345126"/>
              <a:chOff x="4140" y="1744"/>
              <a:chExt cx="570" cy="465"/>
            </a:xfrm>
          </p:grpSpPr>
          <p:sp>
            <p:nvSpPr>
              <p:cNvPr id="173" name="Oval 700">
                <a:extLst>
                  <a:ext uri="{FF2B5EF4-FFF2-40B4-BE49-F238E27FC236}">
                    <a16:creationId xmlns:a16="http://schemas.microsoft.com/office/drawing/2014/main" id="{E9F9D009-64D5-42D1-58F1-C9A7032FCF2C}"/>
                  </a:ext>
                </a:extLst>
              </p:cNvPr>
              <p:cNvSpPr>
                <a:spLocks noChangeArrowheads="1"/>
              </p:cNvSpPr>
              <p:nvPr/>
            </p:nvSpPr>
            <p:spPr bwMode="auto">
              <a:xfrm rot="10800000">
                <a:off x="4206" y="1847"/>
                <a:ext cx="379" cy="77"/>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74" name="Rectangle 701">
                <a:extLst>
                  <a:ext uri="{FF2B5EF4-FFF2-40B4-BE49-F238E27FC236}">
                    <a16:creationId xmlns:a16="http://schemas.microsoft.com/office/drawing/2014/main" id="{BB8AB9E5-C533-DB2D-085E-3C278D127D92}"/>
                  </a:ext>
                </a:extLst>
              </p:cNvPr>
              <p:cNvSpPr>
                <a:spLocks noChangeArrowheads="1"/>
              </p:cNvSpPr>
              <p:nvPr/>
            </p:nvSpPr>
            <p:spPr bwMode="auto">
              <a:xfrm rot="206132">
                <a:off x="4140" y="1882"/>
                <a:ext cx="570" cy="327"/>
              </a:xfrm>
              <a:prstGeom prst="rect">
                <a:avLst/>
              </a:prstGeom>
              <a:solidFill>
                <a:srgbClr val="F5F5B1"/>
              </a:solidFill>
              <a:ln w="9525">
                <a:solidFill>
                  <a:srgbClr val="959B25"/>
                </a:solidFill>
                <a:miter lim="800000"/>
                <a:headEnd/>
                <a:tailEnd/>
              </a:ln>
              <a:effectLst/>
              <a:extLst>
                <a:ext uri="{AF507438-7753-43e0-B8FC-AC1667EBCBE1}"/>
              </a:extLst>
            </p:spPr>
            <p:txBody>
              <a:bodyPr rot="10800000" vert="horz" wrap="none" anchor="ctr"/>
              <a:lstStyle/>
              <a:p>
                <a:pPr algn="ctr">
                  <a:defRPr/>
                </a:pPr>
                <a:r>
                  <a:rPr lang="en-US">
                    <a:ea typeface="ＭＳ Ｐゴシック" charset="0"/>
                  </a:rPr>
                  <a:t>I1</a:t>
                </a:r>
              </a:p>
            </p:txBody>
          </p:sp>
          <p:sp>
            <p:nvSpPr>
              <p:cNvPr id="175" name="Oval 702">
                <a:extLst>
                  <a:ext uri="{FF2B5EF4-FFF2-40B4-BE49-F238E27FC236}">
                    <a16:creationId xmlns:a16="http://schemas.microsoft.com/office/drawing/2014/main" id="{B1ECC1D2-6A85-B881-D55D-45012FB74AA3}"/>
                  </a:ext>
                </a:extLst>
              </p:cNvPr>
              <p:cNvSpPr>
                <a:spLocks noChangeArrowheads="1"/>
              </p:cNvSpPr>
              <p:nvPr/>
            </p:nvSpPr>
            <p:spPr bwMode="auto">
              <a:xfrm rot="10800000">
                <a:off x="4303" y="1744"/>
                <a:ext cx="193"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2" name="Group 703">
              <a:extLst>
                <a:ext uri="{FF2B5EF4-FFF2-40B4-BE49-F238E27FC236}">
                  <a16:creationId xmlns:a16="http://schemas.microsoft.com/office/drawing/2014/main" id="{F0929038-B450-38B8-61F9-EBC844B9426F}"/>
                </a:ext>
              </a:extLst>
            </p:cNvPr>
            <p:cNvGrpSpPr>
              <a:grpSpLocks/>
            </p:cNvGrpSpPr>
            <p:nvPr/>
          </p:nvGrpSpPr>
          <p:grpSpPr bwMode="auto">
            <a:xfrm rot="1836508">
              <a:off x="5728832" y="2608034"/>
              <a:ext cx="501650" cy="348097"/>
              <a:chOff x="4113" y="1765"/>
              <a:chExt cx="570" cy="469"/>
            </a:xfrm>
          </p:grpSpPr>
          <p:sp>
            <p:nvSpPr>
              <p:cNvPr id="170" name="Oval 704">
                <a:extLst>
                  <a:ext uri="{FF2B5EF4-FFF2-40B4-BE49-F238E27FC236}">
                    <a16:creationId xmlns:a16="http://schemas.microsoft.com/office/drawing/2014/main" id="{485E5AFA-FF75-0461-E83D-6232CC13D50F}"/>
                  </a:ext>
                </a:extLst>
              </p:cNvPr>
              <p:cNvSpPr>
                <a:spLocks noChangeArrowheads="1"/>
              </p:cNvSpPr>
              <p:nvPr/>
            </p:nvSpPr>
            <p:spPr bwMode="auto">
              <a:xfrm rot="10800000">
                <a:off x="4193" y="1871"/>
                <a:ext cx="379"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71" name="Rectangle 705">
                <a:extLst>
                  <a:ext uri="{FF2B5EF4-FFF2-40B4-BE49-F238E27FC236}">
                    <a16:creationId xmlns:a16="http://schemas.microsoft.com/office/drawing/2014/main" id="{F88BDF32-37FC-70FF-4967-63BAC891A1D5}"/>
                  </a:ext>
                </a:extLst>
              </p:cNvPr>
              <p:cNvSpPr>
                <a:spLocks noChangeArrowheads="1"/>
              </p:cNvSpPr>
              <p:nvPr/>
            </p:nvSpPr>
            <p:spPr bwMode="auto">
              <a:xfrm rot="-10799525">
                <a:off x="4113" y="1917"/>
                <a:ext cx="570" cy="317"/>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K4</a:t>
                </a:r>
              </a:p>
            </p:txBody>
          </p:sp>
          <p:sp>
            <p:nvSpPr>
              <p:cNvPr id="172" name="Oval 706">
                <a:extLst>
                  <a:ext uri="{FF2B5EF4-FFF2-40B4-BE49-F238E27FC236}">
                    <a16:creationId xmlns:a16="http://schemas.microsoft.com/office/drawing/2014/main" id="{E2CA3DED-0813-6FF1-00BE-B0C895D89118}"/>
                  </a:ext>
                </a:extLst>
              </p:cNvPr>
              <p:cNvSpPr>
                <a:spLocks noChangeArrowheads="1"/>
              </p:cNvSpPr>
              <p:nvPr/>
            </p:nvSpPr>
            <p:spPr bwMode="auto">
              <a:xfrm rot="10800000">
                <a:off x="4307" y="1765"/>
                <a:ext cx="189"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3" name="Group 707">
              <a:extLst>
                <a:ext uri="{FF2B5EF4-FFF2-40B4-BE49-F238E27FC236}">
                  <a16:creationId xmlns:a16="http://schemas.microsoft.com/office/drawing/2014/main" id="{9D371FF4-4EFC-60E8-50CC-C18F018E9B80}"/>
                </a:ext>
              </a:extLst>
            </p:cNvPr>
            <p:cNvGrpSpPr>
              <a:grpSpLocks/>
            </p:cNvGrpSpPr>
            <p:nvPr/>
          </p:nvGrpSpPr>
          <p:grpSpPr bwMode="auto">
            <a:xfrm rot="258116">
              <a:off x="4357577" y="2074842"/>
              <a:ext cx="422275" cy="345868"/>
              <a:chOff x="4109" y="1777"/>
              <a:chExt cx="570" cy="466"/>
            </a:xfrm>
          </p:grpSpPr>
          <p:sp>
            <p:nvSpPr>
              <p:cNvPr id="167" name="Oval 708">
                <a:extLst>
                  <a:ext uri="{FF2B5EF4-FFF2-40B4-BE49-F238E27FC236}">
                    <a16:creationId xmlns:a16="http://schemas.microsoft.com/office/drawing/2014/main" id="{87A3699B-5FE4-CCA7-6D5D-EB4C7BF03393}"/>
                  </a:ext>
                </a:extLst>
              </p:cNvPr>
              <p:cNvSpPr>
                <a:spLocks noChangeArrowheads="1"/>
              </p:cNvSpPr>
              <p:nvPr/>
            </p:nvSpPr>
            <p:spPr bwMode="auto">
              <a:xfrm rot="10800000">
                <a:off x="4201" y="1880"/>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68" name="Rectangle 709">
                <a:extLst>
                  <a:ext uri="{FF2B5EF4-FFF2-40B4-BE49-F238E27FC236}">
                    <a16:creationId xmlns:a16="http://schemas.microsoft.com/office/drawing/2014/main" id="{3308EFD8-A635-FCBA-93A6-90B2F5CC8A89}"/>
                  </a:ext>
                </a:extLst>
              </p:cNvPr>
              <p:cNvSpPr>
                <a:spLocks noChangeArrowheads="1"/>
              </p:cNvSpPr>
              <p:nvPr/>
            </p:nvSpPr>
            <p:spPr bwMode="auto">
              <a:xfrm rot="-10799525">
                <a:off x="4109" y="1933"/>
                <a:ext cx="570" cy="310"/>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K1</a:t>
                </a:r>
              </a:p>
            </p:txBody>
          </p:sp>
          <p:sp>
            <p:nvSpPr>
              <p:cNvPr id="169" name="Oval 710">
                <a:extLst>
                  <a:ext uri="{FF2B5EF4-FFF2-40B4-BE49-F238E27FC236}">
                    <a16:creationId xmlns:a16="http://schemas.microsoft.com/office/drawing/2014/main" id="{0B483167-2E4D-7AF8-B526-9095BD6F0B94}"/>
                  </a:ext>
                </a:extLst>
              </p:cNvPr>
              <p:cNvSpPr>
                <a:spLocks noChangeArrowheads="1"/>
              </p:cNvSpPr>
              <p:nvPr/>
            </p:nvSpPr>
            <p:spPr bwMode="auto">
              <a:xfrm rot="10800000">
                <a:off x="4298" y="1777"/>
                <a:ext cx="193"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4" name="Group 711">
              <a:extLst>
                <a:ext uri="{FF2B5EF4-FFF2-40B4-BE49-F238E27FC236}">
                  <a16:creationId xmlns:a16="http://schemas.microsoft.com/office/drawing/2014/main" id="{425D8E25-8A3B-B97C-BA71-F544CCC6B964}"/>
                </a:ext>
              </a:extLst>
            </p:cNvPr>
            <p:cNvGrpSpPr>
              <a:grpSpLocks/>
            </p:cNvGrpSpPr>
            <p:nvPr/>
          </p:nvGrpSpPr>
          <p:grpSpPr bwMode="auto">
            <a:xfrm rot="1493236">
              <a:off x="5284707" y="2299750"/>
              <a:ext cx="481013" cy="351805"/>
              <a:chOff x="4126" y="1756"/>
              <a:chExt cx="570" cy="474"/>
            </a:xfrm>
          </p:grpSpPr>
          <p:sp>
            <p:nvSpPr>
              <p:cNvPr id="164" name="Oval 712">
                <a:extLst>
                  <a:ext uri="{FF2B5EF4-FFF2-40B4-BE49-F238E27FC236}">
                    <a16:creationId xmlns:a16="http://schemas.microsoft.com/office/drawing/2014/main" id="{546F727A-3C98-8994-E779-AB3B49B17CAE}"/>
                  </a:ext>
                </a:extLst>
              </p:cNvPr>
              <p:cNvSpPr>
                <a:spLocks noChangeArrowheads="1"/>
              </p:cNvSpPr>
              <p:nvPr/>
            </p:nvSpPr>
            <p:spPr bwMode="auto">
              <a:xfrm rot="10800000">
                <a:off x="4195" y="1865"/>
                <a:ext cx="380"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65" name="Rectangle 713">
                <a:extLst>
                  <a:ext uri="{FF2B5EF4-FFF2-40B4-BE49-F238E27FC236}">
                    <a16:creationId xmlns:a16="http://schemas.microsoft.com/office/drawing/2014/main" id="{6DB1718D-D406-AEB4-0543-D25806C9422D}"/>
                  </a:ext>
                </a:extLst>
              </p:cNvPr>
              <p:cNvSpPr>
                <a:spLocks noChangeArrowheads="1"/>
              </p:cNvSpPr>
              <p:nvPr/>
            </p:nvSpPr>
            <p:spPr bwMode="auto">
              <a:xfrm rot="-10799525">
                <a:off x="4126" y="1916"/>
                <a:ext cx="570" cy="314"/>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K3</a:t>
                </a:r>
              </a:p>
            </p:txBody>
          </p:sp>
          <p:sp>
            <p:nvSpPr>
              <p:cNvPr id="166" name="Oval 714">
                <a:extLst>
                  <a:ext uri="{FF2B5EF4-FFF2-40B4-BE49-F238E27FC236}">
                    <a16:creationId xmlns:a16="http://schemas.microsoft.com/office/drawing/2014/main" id="{C8C24E22-6729-B021-8DC9-09CC30A44817}"/>
                  </a:ext>
                </a:extLst>
              </p:cNvPr>
              <p:cNvSpPr>
                <a:spLocks noChangeArrowheads="1"/>
              </p:cNvSpPr>
              <p:nvPr/>
            </p:nvSpPr>
            <p:spPr bwMode="auto">
              <a:xfrm rot="10800000">
                <a:off x="4308" y="1756"/>
                <a:ext cx="190"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5" name="Group 715">
              <a:extLst>
                <a:ext uri="{FF2B5EF4-FFF2-40B4-BE49-F238E27FC236}">
                  <a16:creationId xmlns:a16="http://schemas.microsoft.com/office/drawing/2014/main" id="{23CBC490-3F6A-706B-EAF5-D9A3B72B9F38}"/>
                </a:ext>
              </a:extLst>
            </p:cNvPr>
            <p:cNvGrpSpPr>
              <a:grpSpLocks/>
            </p:cNvGrpSpPr>
            <p:nvPr/>
          </p:nvGrpSpPr>
          <p:grpSpPr bwMode="auto">
            <a:xfrm rot="929626">
              <a:off x="4817794" y="2144595"/>
              <a:ext cx="422275" cy="346610"/>
              <a:chOff x="4115" y="1763"/>
              <a:chExt cx="570" cy="467"/>
            </a:xfrm>
          </p:grpSpPr>
          <p:sp>
            <p:nvSpPr>
              <p:cNvPr id="161" name="Oval 716">
                <a:extLst>
                  <a:ext uri="{FF2B5EF4-FFF2-40B4-BE49-F238E27FC236}">
                    <a16:creationId xmlns:a16="http://schemas.microsoft.com/office/drawing/2014/main" id="{5D07FE62-884A-BBAD-BCEA-BD21F8046F44}"/>
                  </a:ext>
                </a:extLst>
              </p:cNvPr>
              <p:cNvSpPr>
                <a:spLocks noChangeArrowheads="1"/>
              </p:cNvSpPr>
              <p:nvPr/>
            </p:nvSpPr>
            <p:spPr bwMode="auto">
              <a:xfrm rot="10800000">
                <a:off x="4202" y="1869"/>
                <a:ext cx="377"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62" name="Rectangle 717">
                <a:extLst>
                  <a:ext uri="{FF2B5EF4-FFF2-40B4-BE49-F238E27FC236}">
                    <a16:creationId xmlns:a16="http://schemas.microsoft.com/office/drawing/2014/main" id="{820F75CA-14D4-F17A-8F7A-530F184E93F9}"/>
                  </a:ext>
                </a:extLst>
              </p:cNvPr>
              <p:cNvSpPr>
                <a:spLocks noChangeArrowheads="1"/>
              </p:cNvSpPr>
              <p:nvPr/>
            </p:nvSpPr>
            <p:spPr bwMode="auto">
              <a:xfrm rot="-10799525">
                <a:off x="4115" y="1918"/>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K2</a:t>
                </a:r>
              </a:p>
            </p:txBody>
          </p:sp>
          <p:sp>
            <p:nvSpPr>
              <p:cNvPr id="163" name="Oval 718">
                <a:extLst>
                  <a:ext uri="{FF2B5EF4-FFF2-40B4-BE49-F238E27FC236}">
                    <a16:creationId xmlns:a16="http://schemas.microsoft.com/office/drawing/2014/main" id="{53FF0852-FCAA-04B3-71E5-C0E4C359DEE4}"/>
                  </a:ext>
                </a:extLst>
              </p:cNvPr>
              <p:cNvSpPr>
                <a:spLocks noChangeArrowheads="1"/>
              </p:cNvSpPr>
              <p:nvPr/>
            </p:nvSpPr>
            <p:spPr bwMode="auto">
              <a:xfrm rot="10800000">
                <a:off x="4312" y="1763"/>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6" name="Group 719">
              <a:extLst>
                <a:ext uri="{FF2B5EF4-FFF2-40B4-BE49-F238E27FC236}">
                  <a16:creationId xmlns:a16="http://schemas.microsoft.com/office/drawing/2014/main" id="{FB125EBC-3BBB-DB8B-3B2C-950A1E4F01EA}"/>
                </a:ext>
              </a:extLst>
            </p:cNvPr>
            <p:cNvGrpSpPr>
              <a:grpSpLocks/>
            </p:cNvGrpSpPr>
            <p:nvPr/>
          </p:nvGrpSpPr>
          <p:grpSpPr bwMode="auto">
            <a:xfrm rot="-2093039">
              <a:off x="2221052" y="3748072"/>
              <a:ext cx="422276" cy="346610"/>
              <a:chOff x="4088" y="1779"/>
              <a:chExt cx="570" cy="467"/>
            </a:xfrm>
          </p:grpSpPr>
          <p:sp>
            <p:nvSpPr>
              <p:cNvPr id="158" name="Oval 720">
                <a:extLst>
                  <a:ext uri="{FF2B5EF4-FFF2-40B4-BE49-F238E27FC236}">
                    <a16:creationId xmlns:a16="http://schemas.microsoft.com/office/drawing/2014/main" id="{A138AF4B-7E8C-6DA7-2435-2EB67CEAE726}"/>
                  </a:ext>
                </a:extLst>
              </p:cNvPr>
              <p:cNvSpPr>
                <a:spLocks noChangeArrowheads="1"/>
              </p:cNvSpPr>
              <p:nvPr/>
            </p:nvSpPr>
            <p:spPr bwMode="auto">
              <a:xfrm rot="10800000">
                <a:off x="4181" y="1887"/>
                <a:ext cx="375"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59" name="Rectangle 721">
                <a:extLst>
                  <a:ext uri="{FF2B5EF4-FFF2-40B4-BE49-F238E27FC236}">
                    <a16:creationId xmlns:a16="http://schemas.microsoft.com/office/drawing/2014/main" id="{DC0D557A-AEB5-8549-7FA8-A59887514CB3}"/>
                  </a:ext>
                </a:extLst>
              </p:cNvPr>
              <p:cNvSpPr>
                <a:spLocks noChangeArrowheads="1"/>
              </p:cNvSpPr>
              <p:nvPr/>
            </p:nvSpPr>
            <p:spPr bwMode="auto">
              <a:xfrm rot="-10774296">
                <a:off x="4088" y="1934"/>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G4</a:t>
                </a:r>
              </a:p>
            </p:txBody>
          </p:sp>
          <p:sp>
            <p:nvSpPr>
              <p:cNvPr id="160" name="Oval 722">
                <a:extLst>
                  <a:ext uri="{FF2B5EF4-FFF2-40B4-BE49-F238E27FC236}">
                    <a16:creationId xmlns:a16="http://schemas.microsoft.com/office/drawing/2014/main" id="{F4314FEB-B5DB-A89A-48AA-35C51DD3604A}"/>
                  </a:ext>
                </a:extLst>
              </p:cNvPr>
              <p:cNvSpPr>
                <a:spLocks noChangeArrowheads="1"/>
              </p:cNvSpPr>
              <p:nvPr/>
            </p:nvSpPr>
            <p:spPr bwMode="auto">
              <a:xfrm rot="10800000">
                <a:off x="4284" y="1779"/>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7" name="Group 723">
              <a:extLst>
                <a:ext uri="{FF2B5EF4-FFF2-40B4-BE49-F238E27FC236}">
                  <a16:creationId xmlns:a16="http://schemas.microsoft.com/office/drawing/2014/main" id="{8218D6E9-F897-26B7-082F-8723F95038D8}"/>
                </a:ext>
              </a:extLst>
            </p:cNvPr>
            <p:cNvGrpSpPr>
              <a:grpSpLocks/>
            </p:cNvGrpSpPr>
            <p:nvPr/>
          </p:nvGrpSpPr>
          <p:grpSpPr bwMode="auto">
            <a:xfrm rot="-2482693">
              <a:off x="1824644" y="4153961"/>
              <a:ext cx="468313" cy="393151"/>
              <a:chOff x="4051" y="1786"/>
              <a:chExt cx="570" cy="467"/>
            </a:xfrm>
          </p:grpSpPr>
          <p:sp>
            <p:nvSpPr>
              <p:cNvPr id="155" name="Oval 724">
                <a:extLst>
                  <a:ext uri="{FF2B5EF4-FFF2-40B4-BE49-F238E27FC236}">
                    <a16:creationId xmlns:a16="http://schemas.microsoft.com/office/drawing/2014/main" id="{423E71D3-E1CA-C100-573B-01131E2C408E}"/>
                  </a:ext>
                </a:extLst>
              </p:cNvPr>
              <p:cNvSpPr>
                <a:spLocks noChangeArrowheads="1"/>
              </p:cNvSpPr>
              <p:nvPr/>
            </p:nvSpPr>
            <p:spPr bwMode="auto">
              <a:xfrm rot="10800000">
                <a:off x="4165" y="1896"/>
                <a:ext cx="386" cy="74"/>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56" name="Rectangle 725">
                <a:extLst>
                  <a:ext uri="{FF2B5EF4-FFF2-40B4-BE49-F238E27FC236}">
                    <a16:creationId xmlns:a16="http://schemas.microsoft.com/office/drawing/2014/main" id="{E9328FA9-49F4-4A15-2BAF-ECEFD881FDDB}"/>
                  </a:ext>
                </a:extLst>
              </p:cNvPr>
              <p:cNvSpPr>
                <a:spLocks noChangeArrowheads="1"/>
              </p:cNvSpPr>
              <p:nvPr/>
            </p:nvSpPr>
            <p:spPr bwMode="auto">
              <a:xfrm rot="10825704">
                <a:off x="4051" y="1936"/>
                <a:ext cx="570" cy="317"/>
              </a:xfrm>
              <a:prstGeom prst="rect">
                <a:avLst/>
              </a:prstGeom>
              <a:solidFill>
                <a:srgbClr val="F5F5B1"/>
              </a:solidFill>
              <a:ln w="9525">
                <a:solidFill>
                  <a:srgbClr val="959B25"/>
                </a:solidFill>
                <a:miter lim="800000"/>
                <a:headEnd/>
                <a:tailEnd/>
              </a:ln>
              <a:effectLst/>
              <a:extLst>
                <a:ext uri="{AF507438-7753-43e0-B8FC-AC1667EBCBE1}"/>
              </a:extLst>
            </p:spPr>
            <p:txBody>
              <a:bodyPr vert="horz" wrap="none" anchor="ctr"/>
              <a:lstStyle/>
              <a:p>
                <a:pPr algn="ctr">
                  <a:defRPr/>
                </a:pPr>
                <a:r>
                  <a:rPr lang="en-US">
                    <a:ea typeface="ＭＳ Ｐゴシック" charset="0"/>
                  </a:rPr>
                  <a:t>H4</a:t>
                </a:r>
              </a:p>
            </p:txBody>
          </p:sp>
          <p:sp>
            <p:nvSpPr>
              <p:cNvPr id="157" name="Oval 726">
                <a:extLst>
                  <a:ext uri="{FF2B5EF4-FFF2-40B4-BE49-F238E27FC236}">
                    <a16:creationId xmlns:a16="http://schemas.microsoft.com/office/drawing/2014/main" id="{5046CD07-EE2D-5CF6-40A0-9458B9D3251A}"/>
                  </a:ext>
                </a:extLst>
              </p:cNvPr>
              <p:cNvSpPr>
                <a:spLocks noChangeArrowheads="1"/>
              </p:cNvSpPr>
              <p:nvPr/>
            </p:nvSpPr>
            <p:spPr bwMode="auto">
              <a:xfrm rot="10800000">
                <a:off x="4271" y="1786"/>
                <a:ext cx="189"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8" name="Group 727">
              <a:extLst>
                <a:ext uri="{FF2B5EF4-FFF2-40B4-BE49-F238E27FC236}">
                  <a16:creationId xmlns:a16="http://schemas.microsoft.com/office/drawing/2014/main" id="{43369BD6-47F6-9F12-5A40-6DD1642FB8E8}"/>
                </a:ext>
              </a:extLst>
            </p:cNvPr>
            <p:cNvGrpSpPr>
              <a:grpSpLocks/>
            </p:cNvGrpSpPr>
            <p:nvPr/>
          </p:nvGrpSpPr>
          <p:grpSpPr bwMode="auto">
            <a:xfrm rot="-2028205">
              <a:off x="2601147" y="3457115"/>
              <a:ext cx="422275" cy="336219"/>
              <a:chOff x="4081" y="1795"/>
              <a:chExt cx="570" cy="453"/>
            </a:xfrm>
          </p:grpSpPr>
          <p:sp>
            <p:nvSpPr>
              <p:cNvPr id="152" name="Oval 728">
                <a:extLst>
                  <a:ext uri="{FF2B5EF4-FFF2-40B4-BE49-F238E27FC236}">
                    <a16:creationId xmlns:a16="http://schemas.microsoft.com/office/drawing/2014/main" id="{D5EE3DB4-220F-E8C1-CB76-090515554B1E}"/>
                  </a:ext>
                </a:extLst>
              </p:cNvPr>
              <p:cNvSpPr>
                <a:spLocks noChangeArrowheads="1"/>
              </p:cNvSpPr>
              <p:nvPr/>
            </p:nvSpPr>
            <p:spPr bwMode="auto">
              <a:xfrm rot="10800000">
                <a:off x="4176" y="1886"/>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53" name="Rectangle 729">
                <a:extLst>
                  <a:ext uri="{FF2B5EF4-FFF2-40B4-BE49-F238E27FC236}">
                    <a16:creationId xmlns:a16="http://schemas.microsoft.com/office/drawing/2014/main" id="{7A4FA60D-49D4-7C6A-6979-87113EBEE0A6}"/>
                  </a:ext>
                </a:extLst>
              </p:cNvPr>
              <p:cNvSpPr>
                <a:spLocks noChangeArrowheads="1"/>
              </p:cNvSpPr>
              <p:nvPr/>
            </p:nvSpPr>
            <p:spPr bwMode="auto">
              <a:xfrm rot="-10774296">
                <a:off x="4081" y="1938"/>
                <a:ext cx="570" cy="310"/>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G3</a:t>
                </a:r>
              </a:p>
            </p:txBody>
          </p:sp>
          <p:sp>
            <p:nvSpPr>
              <p:cNvPr id="154" name="Oval 730">
                <a:extLst>
                  <a:ext uri="{FF2B5EF4-FFF2-40B4-BE49-F238E27FC236}">
                    <a16:creationId xmlns:a16="http://schemas.microsoft.com/office/drawing/2014/main" id="{619CCE31-3B7A-482F-FF0A-571EE54E613E}"/>
                  </a:ext>
                </a:extLst>
              </p:cNvPr>
              <p:cNvSpPr>
                <a:spLocks noChangeArrowheads="1"/>
              </p:cNvSpPr>
              <p:nvPr/>
            </p:nvSpPr>
            <p:spPr bwMode="auto">
              <a:xfrm rot="10800000">
                <a:off x="4283" y="1795"/>
                <a:ext cx="191"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59" name="Group 731">
              <a:extLst>
                <a:ext uri="{FF2B5EF4-FFF2-40B4-BE49-F238E27FC236}">
                  <a16:creationId xmlns:a16="http://schemas.microsoft.com/office/drawing/2014/main" id="{0C44FF16-9B0A-8DA1-70F4-3FF13E2774C3}"/>
                </a:ext>
              </a:extLst>
            </p:cNvPr>
            <p:cNvGrpSpPr>
              <a:grpSpLocks/>
            </p:cNvGrpSpPr>
            <p:nvPr/>
          </p:nvGrpSpPr>
          <p:grpSpPr bwMode="auto">
            <a:xfrm rot="-1367814">
              <a:off x="3055734" y="3215030"/>
              <a:ext cx="422275" cy="346614"/>
              <a:chOff x="4089" y="1777"/>
              <a:chExt cx="570" cy="467"/>
            </a:xfrm>
          </p:grpSpPr>
          <p:sp>
            <p:nvSpPr>
              <p:cNvPr id="149" name="Oval 732">
                <a:extLst>
                  <a:ext uri="{FF2B5EF4-FFF2-40B4-BE49-F238E27FC236}">
                    <a16:creationId xmlns:a16="http://schemas.microsoft.com/office/drawing/2014/main" id="{F1FAEEB3-781A-84DE-A652-6698B1B5D476}"/>
                  </a:ext>
                </a:extLst>
              </p:cNvPr>
              <p:cNvSpPr>
                <a:spLocks noChangeArrowheads="1"/>
              </p:cNvSpPr>
              <p:nvPr/>
            </p:nvSpPr>
            <p:spPr bwMode="auto">
              <a:xfrm rot="10800000">
                <a:off x="4179" y="1885"/>
                <a:ext cx="377"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50" name="Rectangle 733">
                <a:extLst>
                  <a:ext uri="{FF2B5EF4-FFF2-40B4-BE49-F238E27FC236}">
                    <a16:creationId xmlns:a16="http://schemas.microsoft.com/office/drawing/2014/main" id="{BF0C20BB-9387-1CD1-D204-B55582A7B7BF}"/>
                  </a:ext>
                </a:extLst>
              </p:cNvPr>
              <p:cNvSpPr>
                <a:spLocks noChangeArrowheads="1"/>
              </p:cNvSpPr>
              <p:nvPr/>
            </p:nvSpPr>
            <p:spPr bwMode="auto">
              <a:xfrm rot="-10774296">
                <a:off x="4089" y="1932"/>
                <a:ext cx="570" cy="31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G2</a:t>
                </a:r>
              </a:p>
            </p:txBody>
          </p:sp>
          <p:sp>
            <p:nvSpPr>
              <p:cNvPr id="151" name="Oval 734">
                <a:extLst>
                  <a:ext uri="{FF2B5EF4-FFF2-40B4-BE49-F238E27FC236}">
                    <a16:creationId xmlns:a16="http://schemas.microsoft.com/office/drawing/2014/main" id="{A1E75983-E678-352D-2620-F371D2B98848}"/>
                  </a:ext>
                </a:extLst>
              </p:cNvPr>
              <p:cNvSpPr>
                <a:spLocks noChangeArrowheads="1"/>
              </p:cNvSpPr>
              <p:nvPr/>
            </p:nvSpPr>
            <p:spPr bwMode="auto">
              <a:xfrm rot="10800000">
                <a:off x="4292" y="1777"/>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0" name="Group 735">
              <a:extLst>
                <a:ext uri="{FF2B5EF4-FFF2-40B4-BE49-F238E27FC236}">
                  <a16:creationId xmlns:a16="http://schemas.microsoft.com/office/drawing/2014/main" id="{A08FBFF9-3CEC-1903-9C07-6646F7E68E4A}"/>
                </a:ext>
              </a:extLst>
            </p:cNvPr>
            <p:cNvGrpSpPr>
              <a:grpSpLocks/>
            </p:cNvGrpSpPr>
            <p:nvPr/>
          </p:nvGrpSpPr>
          <p:grpSpPr bwMode="auto">
            <a:xfrm rot="-704850">
              <a:off x="3514194" y="3063474"/>
              <a:ext cx="422275" cy="360218"/>
              <a:chOff x="4095" y="1777"/>
              <a:chExt cx="570" cy="468"/>
            </a:xfrm>
          </p:grpSpPr>
          <p:sp>
            <p:nvSpPr>
              <p:cNvPr id="146" name="Oval 736">
                <a:extLst>
                  <a:ext uri="{FF2B5EF4-FFF2-40B4-BE49-F238E27FC236}">
                    <a16:creationId xmlns:a16="http://schemas.microsoft.com/office/drawing/2014/main" id="{2334F95E-AC72-17CF-A941-4677A0F68D05}"/>
                  </a:ext>
                </a:extLst>
              </p:cNvPr>
              <p:cNvSpPr>
                <a:spLocks noChangeArrowheads="1"/>
              </p:cNvSpPr>
              <p:nvPr/>
            </p:nvSpPr>
            <p:spPr bwMode="auto">
              <a:xfrm rot="10800000">
                <a:off x="4186" y="1890"/>
                <a:ext cx="379"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47" name="Rectangle 737">
                <a:extLst>
                  <a:ext uri="{FF2B5EF4-FFF2-40B4-BE49-F238E27FC236}">
                    <a16:creationId xmlns:a16="http://schemas.microsoft.com/office/drawing/2014/main" id="{80E3EC37-10EF-F2C5-CB04-BA7DE25FB47E}"/>
                  </a:ext>
                </a:extLst>
              </p:cNvPr>
              <p:cNvSpPr>
                <a:spLocks noChangeArrowheads="1"/>
              </p:cNvSpPr>
              <p:nvPr/>
            </p:nvSpPr>
            <p:spPr bwMode="auto">
              <a:xfrm rot="-10774296">
                <a:off x="4095" y="1923"/>
                <a:ext cx="570" cy="322"/>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G1</a:t>
                </a:r>
              </a:p>
            </p:txBody>
          </p:sp>
          <p:sp>
            <p:nvSpPr>
              <p:cNvPr id="148" name="Oval 738">
                <a:extLst>
                  <a:ext uri="{FF2B5EF4-FFF2-40B4-BE49-F238E27FC236}">
                    <a16:creationId xmlns:a16="http://schemas.microsoft.com/office/drawing/2014/main" id="{7E65AE5B-A60D-FCC8-BF79-129123572D0F}"/>
                  </a:ext>
                </a:extLst>
              </p:cNvPr>
              <p:cNvSpPr>
                <a:spLocks noChangeArrowheads="1"/>
              </p:cNvSpPr>
              <p:nvPr/>
            </p:nvSpPr>
            <p:spPr bwMode="auto">
              <a:xfrm rot="10800000">
                <a:off x="4296" y="1777"/>
                <a:ext cx="191" cy="194"/>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1" name="Group 739">
              <a:extLst>
                <a:ext uri="{FF2B5EF4-FFF2-40B4-BE49-F238E27FC236}">
                  <a16:creationId xmlns:a16="http://schemas.microsoft.com/office/drawing/2014/main" id="{C090823E-3DF3-BA59-B8F4-0ACA48F3CB4C}"/>
                </a:ext>
              </a:extLst>
            </p:cNvPr>
            <p:cNvGrpSpPr>
              <a:grpSpLocks/>
            </p:cNvGrpSpPr>
            <p:nvPr/>
          </p:nvGrpSpPr>
          <p:grpSpPr bwMode="auto">
            <a:xfrm rot="-3626957">
              <a:off x="1500401" y="4634976"/>
              <a:ext cx="468312" cy="396512"/>
              <a:chOff x="4069" y="1783"/>
              <a:chExt cx="570" cy="471"/>
            </a:xfrm>
          </p:grpSpPr>
          <p:sp>
            <p:nvSpPr>
              <p:cNvPr id="143" name="Oval 740">
                <a:extLst>
                  <a:ext uri="{FF2B5EF4-FFF2-40B4-BE49-F238E27FC236}">
                    <a16:creationId xmlns:a16="http://schemas.microsoft.com/office/drawing/2014/main" id="{2BABB575-A5E6-38E6-29DE-160F6FCEF4B4}"/>
                  </a:ext>
                </a:extLst>
              </p:cNvPr>
              <p:cNvSpPr>
                <a:spLocks noChangeArrowheads="1"/>
              </p:cNvSpPr>
              <p:nvPr/>
            </p:nvSpPr>
            <p:spPr bwMode="auto">
              <a:xfrm rot="10800000">
                <a:off x="4150" y="1889"/>
                <a:ext cx="383"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44" name="Rectangle 741">
                <a:extLst>
                  <a:ext uri="{FF2B5EF4-FFF2-40B4-BE49-F238E27FC236}">
                    <a16:creationId xmlns:a16="http://schemas.microsoft.com/office/drawing/2014/main" id="{EACBDE9C-7087-BD92-94C3-2259BD05550A}"/>
                  </a:ext>
                </a:extLst>
              </p:cNvPr>
              <p:cNvSpPr>
                <a:spLocks noChangeArrowheads="1"/>
              </p:cNvSpPr>
              <p:nvPr/>
            </p:nvSpPr>
            <p:spPr bwMode="auto">
              <a:xfrm rot="-10774296">
                <a:off x="4069" y="1937"/>
                <a:ext cx="570" cy="317"/>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H3</a:t>
                </a:r>
              </a:p>
            </p:txBody>
          </p:sp>
          <p:sp>
            <p:nvSpPr>
              <p:cNvPr id="145" name="Oval 742">
                <a:extLst>
                  <a:ext uri="{FF2B5EF4-FFF2-40B4-BE49-F238E27FC236}">
                    <a16:creationId xmlns:a16="http://schemas.microsoft.com/office/drawing/2014/main" id="{D0C986C9-6EB9-B44D-FD37-F2DDC1F3C034}"/>
                  </a:ext>
                </a:extLst>
              </p:cNvPr>
              <p:cNvSpPr>
                <a:spLocks noChangeArrowheads="1"/>
              </p:cNvSpPr>
              <p:nvPr/>
            </p:nvSpPr>
            <p:spPr bwMode="auto">
              <a:xfrm rot="10800000">
                <a:off x="4259" y="1783"/>
                <a:ext cx="185"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2" name="Group 743">
              <a:extLst>
                <a:ext uri="{FF2B5EF4-FFF2-40B4-BE49-F238E27FC236}">
                  <a16:creationId xmlns:a16="http://schemas.microsoft.com/office/drawing/2014/main" id="{8F692A7E-7B61-468A-EDB5-CF2A8D82ED60}"/>
                </a:ext>
              </a:extLst>
            </p:cNvPr>
            <p:cNvGrpSpPr>
              <a:grpSpLocks/>
            </p:cNvGrpSpPr>
            <p:nvPr/>
          </p:nvGrpSpPr>
          <p:grpSpPr bwMode="auto">
            <a:xfrm rot="-5045673">
              <a:off x="1273854" y="5700547"/>
              <a:ext cx="468313" cy="394829"/>
              <a:chOff x="4060" y="1776"/>
              <a:chExt cx="570" cy="469"/>
            </a:xfrm>
          </p:grpSpPr>
          <p:sp>
            <p:nvSpPr>
              <p:cNvPr id="140" name="Oval 744">
                <a:extLst>
                  <a:ext uri="{FF2B5EF4-FFF2-40B4-BE49-F238E27FC236}">
                    <a16:creationId xmlns:a16="http://schemas.microsoft.com/office/drawing/2014/main" id="{4A723DCE-78FE-D156-E1FB-D2429A7B43A6}"/>
                  </a:ext>
                </a:extLst>
              </p:cNvPr>
              <p:cNvSpPr>
                <a:spLocks noChangeArrowheads="1"/>
              </p:cNvSpPr>
              <p:nvPr/>
            </p:nvSpPr>
            <p:spPr bwMode="auto">
              <a:xfrm rot="10800000">
                <a:off x="4140" y="1879"/>
                <a:ext cx="385" cy="74"/>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41" name="Rectangle 745">
                <a:extLst>
                  <a:ext uri="{FF2B5EF4-FFF2-40B4-BE49-F238E27FC236}">
                    <a16:creationId xmlns:a16="http://schemas.microsoft.com/office/drawing/2014/main" id="{D6FD12B6-9C95-FBCD-2841-4E4E10879766}"/>
                  </a:ext>
                </a:extLst>
              </p:cNvPr>
              <p:cNvSpPr>
                <a:spLocks noChangeArrowheads="1"/>
              </p:cNvSpPr>
              <p:nvPr/>
            </p:nvSpPr>
            <p:spPr bwMode="auto">
              <a:xfrm rot="-10774296">
                <a:off x="4060" y="1930"/>
                <a:ext cx="570" cy="315"/>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H1</a:t>
                </a:r>
              </a:p>
            </p:txBody>
          </p:sp>
          <p:sp>
            <p:nvSpPr>
              <p:cNvPr id="142" name="Oval 746">
                <a:extLst>
                  <a:ext uri="{FF2B5EF4-FFF2-40B4-BE49-F238E27FC236}">
                    <a16:creationId xmlns:a16="http://schemas.microsoft.com/office/drawing/2014/main" id="{7DD2B436-3262-CAC7-ACD8-082C37759408}"/>
                  </a:ext>
                </a:extLst>
              </p:cNvPr>
              <p:cNvSpPr>
                <a:spLocks noChangeArrowheads="1"/>
              </p:cNvSpPr>
              <p:nvPr/>
            </p:nvSpPr>
            <p:spPr bwMode="auto">
              <a:xfrm rot="10800000">
                <a:off x="4250" y="1776"/>
                <a:ext cx="187" cy="189"/>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3" name="Group 747">
              <a:extLst>
                <a:ext uri="{FF2B5EF4-FFF2-40B4-BE49-F238E27FC236}">
                  <a16:creationId xmlns:a16="http://schemas.microsoft.com/office/drawing/2014/main" id="{4D160665-6223-6154-9093-E387D4767D01}"/>
                </a:ext>
              </a:extLst>
            </p:cNvPr>
            <p:cNvGrpSpPr>
              <a:grpSpLocks/>
            </p:cNvGrpSpPr>
            <p:nvPr/>
          </p:nvGrpSpPr>
          <p:grpSpPr bwMode="auto">
            <a:xfrm rot="-4833940">
              <a:off x="1351932" y="5161280"/>
              <a:ext cx="468312" cy="398201"/>
              <a:chOff x="4067" y="1777"/>
              <a:chExt cx="570" cy="473"/>
            </a:xfrm>
          </p:grpSpPr>
          <p:sp>
            <p:nvSpPr>
              <p:cNvPr id="137" name="Oval 748">
                <a:extLst>
                  <a:ext uri="{FF2B5EF4-FFF2-40B4-BE49-F238E27FC236}">
                    <a16:creationId xmlns:a16="http://schemas.microsoft.com/office/drawing/2014/main" id="{2261260C-5082-1B1A-4358-74E6E46FD4F3}"/>
                  </a:ext>
                </a:extLst>
              </p:cNvPr>
              <p:cNvSpPr>
                <a:spLocks noChangeArrowheads="1"/>
              </p:cNvSpPr>
              <p:nvPr/>
            </p:nvSpPr>
            <p:spPr bwMode="auto">
              <a:xfrm rot="10800000">
                <a:off x="4143" y="1881"/>
                <a:ext cx="383" cy="72"/>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38" name="Rectangle 749">
                <a:extLst>
                  <a:ext uri="{FF2B5EF4-FFF2-40B4-BE49-F238E27FC236}">
                    <a16:creationId xmlns:a16="http://schemas.microsoft.com/office/drawing/2014/main" id="{9E82261C-3EF0-59E6-0371-70B12BD7BD52}"/>
                  </a:ext>
                </a:extLst>
              </p:cNvPr>
              <p:cNvSpPr>
                <a:spLocks noChangeArrowheads="1"/>
              </p:cNvSpPr>
              <p:nvPr/>
            </p:nvSpPr>
            <p:spPr bwMode="auto">
              <a:xfrm rot="-10774296">
                <a:off x="4067" y="1935"/>
                <a:ext cx="570" cy="315"/>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H2</a:t>
                </a:r>
              </a:p>
            </p:txBody>
          </p:sp>
          <p:sp>
            <p:nvSpPr>
              <p:cNvPr id="139" name="Oval 750">
                <a:extLst>
                  <a:ext uri="{FF2B5EF4-FFF2-40B4-BE49-F238E27FC236}">
                    <a16:creationId xmlns:a16="http://schemas.microsoft.com/office/drawing/2014/main" id="{E3B0BCDE-891A-ABAC-AFB9-D9E93B9677B0}"/>
                  </a:ext>
                </a:extLst>
              </p:cNvPr>
              <p:cNvSpPr>
                <a:spLocks noChangeArrowheads="1"/>
              </p:cNvSpPr>
              <p:nvPr/>
            </p:nvSpPr>
            <p:spPr bwMode="auto">
              <a:xfrm rot="10800000">
                <a:off x="4252" y="1777"/>
                <a:ext cx="185"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4" name="Group 751">
              <a:extLst>
                <a:ext uri="{FF2B5EF4-FFF2-40B4-BE49-F238E27FC236}">
                  <a16:creationId xmlns:a16="http://schemas.microsoft.com/office/drawing/2014/main" id="{F743A54F-AF8A-2A27-52EF-04023C564971}"/>
                </a:ext>
              </a:extLst>
            </p:cNvPr>
            <p:cNvGrpSpPr>
              <a:grpSpLocks/>
            </p:cNvGrpSpPr>
            <p:nvPr/>
          </p:nvGrpSpPr>
          <p:grpSpPr bwMode="auto">
            <a:xfrm rot="4012794">
              <a:off x="6371213" y="5238600"/>
              <a:ext cx="422275" cy="330349"/>
              <a:chOff x="4110" y="1742"/>
              <a:chExt cx="570" cy="460"/>
            </a:xfrm>
          </p:grpSpPr>
          <p:sp>
            <p:nvSpPr>
              <p:cNvPr id="134" name="Oval 752">
                <a:extLst>
                  <a:ext uri="{FF2B5EF4-FFF2-40B4-BE49-F238E27FC236}">
                    <a16:creationId xmlns:a16="http://schemas.microsoft.com/office/drawing/2014/main" id="{4C2292C7-5ADE-F792-306A-6CA75BDCD80B}"/>
                  </a:ext>
                </a:extLst>
              </p:cNvPr>
              <p:cNvSpPr>
                <a:spLocks noChangeArrowheads="1"/>
              </p:cNvSpPr>
              <p:nvPr/>
            </p:nvSpPr>
            <p:spPr bwMode="auto">
              <a:xfrm rot="10800000">
                <a:off x="4205" y="1849"/>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35" name="Rectangle 753">
                <a:extLst>
                  <a:ext uri="{FF2B5EF4-FFF2-40B4-BE49-F238E27FC236}">
                    <a16:creationId xmlns:a16="http://schemas.microsoft.com/office/drawing/2014/main" id="{7096BA17-43A2-2D9E-2F11-0FEFC964D3AC}"/>
                  </a:ext>
                </a:extLst>
              </p:cNvPr>
              <p:cNvSpPr>
                <a:spLocks noChangeArrowheads="1"/>
              </p:cNvSpPr>
              <p:nvPr/>
            </p:nvSpPr>
            <p:spPr bwMode="auto">
              <a:xfrm rot="291006">
                <a:off x="4110" y="1888"/>
                <a:ext cx="570" cy="314"/>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E2</a:t>
                </a:r>
              </a:p>
            </p:txBody>
          </p:sp>
          <p:sp>
            <p:nvSpPr>
              <p:cNvPr id="136" name="Oval 754">
                <a:extLst>
                  <a:ext uri="{FF2B5EF4-FFF2-40B4-BE49-F238E27FC236}">
                    <a16:creationId xmlns:a16="http://schemas.microsoft.com/office/drawing/2014/main" id="{5936295A-B216-248D-B6C6-A674BC8B5AFB}"/>
                  </a:ext>
                </a:extLst>
              </p:cNvPr>
              <p:cNvSpPr>
                <a:spLocks noChangeArrowheads="1"/>
              </p:cNvSpPr>
              <p:nvPr/>
            </p:nvSpPr>
            <p:spPr bwMode="auto">
              <a:xfrm rot="10800000">
                <a:off x="4306" y="1742"/>
                <a:ext cx="193"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5" name="Group 755">
              <a:extLst>
                <a:ext uri="{FF2B5EF4-FFF2-40B4-BE49-F238E27FC236}">
                  <a16:creationId xmlns:a16="http://schemas.microsoft.com/office/drawing/2014/main" id="{5C2E0CA7-A63C-4E89-3565-6E08D4B5BC79}"/>
                </a:ext>
              </a:extLst>
            </p:cNvPr>
            <p:cNvGrpSpPr>
              <a:grpSpLocks/>
            </p:cNvGrpSpPr>
            <p:nvPr/>
          </p:nvGrpSpPr>
          <p:grpSpPr bwMode="auto">
            <a:xfrm rot="3749195">
              <a:off x="6216623" y="4782057"/>
              <a:ext cx="422275" cy="342158"/>
              <a:chOff x="4114" y="1757"/>
              <a:chExt cx="570" cy="461"/>
            </a:xfrm>
          </p:grpSpPr>
          <p:sp>
            <p:nvSpPr>
              <p:cNvPr id="131" name="Oval 756">
                <a:extLst>
                  <a:ext uri="{FF2B5EF4-FFF2-40B4-BE49-F238E27FC236}">
                    <a16:creationId xmlns:a16="http://schemas.microsoft.com/office/drawing/2014/main" id="{263884E0-664B-15A5-500E-018F1385A534}"/>
                  </a:ext>
                </a:extLst>
              </p:cNvPr>
              <p:cNvSpPr>
                <a:spLocks noChangeArrowheads="1"/>
              </p:cNvSpPr>
              <p:nvPr/>
            </p:nvSpPr>
            <p:spPr bwMode="auto">
              <a:xfrm rot="10800000">
                <a:off x="4196" y="1852"/>
                <a:ext cx="377" cy="77"/>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32" name="Rectangle 757">
                <a:extLst>
                  <a:ext uri="{FF2B5EF4-FFF2-40B4-BE49-F238E27FC236}">
                    <a16:creationId xmlns:a16="http://schemas.microsoft.com/office/drawing/2014/main" id="{7B97537C-16EF-EE35-3147-7CA20AD6BFAB}"/>
                  </a:ext>
                </a:extLst>
              </p:cNvPr>
              <p:cNvSpPr>
                <a:spLocks noChangeArrowheads="1"/>
              </p:cNvSpPr>
              <p:nvPr/>
            </p:nvSpPr>
            <p:spPr bwMode="auto">
              <a:xfrm rot="382099">
                <a:off x="4114" y="1904"/>
                <a:ext cx="570" cy="314"/>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E3</a:t>
                </a:r>
              </a:p>
            </p:txBody>
          </p:sp>
          <p:sp>
            <p:nvSpPr>
              <p:cNvPr id="133" name="Oval 758">
                <a:extLst>
                  <a:ext uri="{FF2B5EF4-FFF2-40B4-BE49-F238E27FC236}">
                    <a16:creationId xmlns:a16="http://schemas.microsoft.com/office/drawing/2014/main" id="{6CCB52CB-2731-EE98-2EDC-C11A6A860E9B}"/>
                  </a:ext>
                </a:extLst>
              </p:cNvPr>
              <p:cNvSpPr>
                <a:spLocks noChangeArrowheads="1"/>
              </p:cNvSpPr>
              <p:nvPr/>
            </p:nvSpPr>
            <p:spPr bwMode="auto">
              <a:xfrm rot="10800000">
                <a:off x="4306" y="1757"/>
                <a:ext cx="191"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6" name="Group 759">
              <a:extLst>
                <a:ext uri="{FF2B5EF4-FFF2-40B4-BE49-F238E27FC236}">
                  <a16:creationId xmlns:a16="http://schemas.microsoft.com/office/drawing/2014/main" id="{81DBBBF5-EA2D-B118-C5D0-8DCEFDFC3751}"/>
                </a:ext>
              </a:extLst>
            </p:cNvPr>
            <p:cNvGrpSpPr>
              <a:grpSpLocks/>
            </p:cNvGrpSpPr>
            <p:nvPr/>
          </p:nvGrpSpPr>
          <p:grpSpPr bwMode="auto">
            <a:xfrm rot="3505856">
              <a:off x="5993887" y="4320670"/>
              <a:ext cx="422275" cy="348838"/>
              <a:chOff x="4117" y="1747"/>
              <a:chExt cx="570" cy="470"/>
            </a:xfrm>
          </p:grpSpPr>
          <p:sp>
            <p:nvSpPr>
              <p:cNvPr id="128" name="Oval 760">
                <a:extLst>
                  <a:ext uri="{FF2B5EF4-FFF2-40B4-BE49-F238E27FC236}">
                    <a16:creationId xmlns:a16="http://schemas.microsoft.com/office/drawing/2014/main" id="{30067C2E-E382-0943-07C7-C15EA761336E}"/>
                  </a:ext>
                </a:extLst>
              </p:cNvPr>
              <p:cNvSpPr>
                <a:spLocks noChangeArrowheads="1"/>
              </p:cNvSpPr>
              <p:nvPr/>
            </p:nvSpPr>
            <p:spPr bwMode="auto">
              <a:xfrm rot="10800000">
                <a:off x="4198" y="1853"/>
                <a:ext cx="377" cy="77"/>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29" name="Rectangle 761">
                <a:extLst>
                  <a:ext uri="{FF2B5EF4-FFF2-40B4-BE49-F238E27FC236}">
                    <a16:creationId xmlns:a16="http://schemas.microsoft.com/office/drawing/2014/main" id="{B3AC44F9-C4E7-BB0F-DDAD-89F1CB8BC890}"/>
                  </a:ext>
                </a:extLst>
              </p:cNvPr>
              <p:cNvSpPr>
                <a:spLocks noChangeArrowheads="1"/>
              </p:cNvSpPr>
              <p:nvPr/>
            </p:nvSpPr>
            <p:spPr bwMode="auto">
              <a:xfrm rot="21544305">
                <a:off x="4117" y="1898"/>
                <a:ext cx="570" cy="319"/>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E4</a:t>
                </a:r>
              </a:p>
            </p:txBody>
          </p:sp>
          <p:sp>
            <p:nvSpPr>
              <p:cNvPr id="130" name="Oval 762">
                <a:extLst>
                  <a:ext uri="{FF2B5EF4-FFF2-40B4-BE49-F238E27FC236}">
                    <a16:creationId xmlns:a16="http://schemas.microsoft.com/office/drawing/2014/main" id="{209BAC1C-4B85-AFA9-BF81-9048890D444B}"/>
                  </a:ext>
                </a:extLst>
              </p:cNvPr>
              <p:cNvSpPr>
                <a:spLocks noChangeArrowheads="1"/>
              </p:cNvSpPr>
              <p:nvPr/>
            </p:nvSpPr>
            <p:spPr bwMode="auto">
              <a:xfrm rot="10800000">
                <a:off x="4303" y="1747"/>
                <a:ext cx="193"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7" name="Group 763">
              <a:extLst>
                <a:ext uri="{FF2B5EF4-FFF2-40B4-BE49-F238E27FC236}">
                  <a16:creationId xmlns:a16="http://schemas.microsoft.com/office/drawing/2014/main" id="{5513A8D6-1715-B8FA-8EFE-7B3DD938107C}"/>
                </a:ext>
              </a:extLst>
            </p:cNvPr>
            <p:cNvGrpSpPr>
              <a:grpSpLocks/>
            </p:cNvGrpSpPr>
            <p:nvPr/>
          </p:nvGrpSpPr>
          <p:grpSpPr bwMode="auto">
            <a:xfrm rot="2820017">
              <a:off x="5690857" y="3940598"/>
              <a:ext cx="422275" cy="339188"/>
              <a:chOff x="4115" y="1754"/>
              <a:chExt cx="570" cy="457"/>
            </a:xfrm>
          </p:grpSpPr>
          <p:sp>
            <p:nvSpPr>
              <p:cNvPr id="125" name="Oval 764">
                <a:extLst>
                  <a:ext uri="{FF2B5EF4-FFF2-40B4-BE49-F238E27FC236}">
                    <a16:creationId xmlns:a16="http://schemas.microsoft.com/office/drawing/2014/main" id="{1D3D83E2-A3B8-C0B4-032E-76D6AFBF7920}"/>
                  </a:ext>
                </a:extLst>
              </p:cNvPr>
              <p:cNvSpPr>
                <a:spLocks noChangeArrowheads="1"/>
              </p:cNvSpPr>
              <p:nvPr/>
            </p:nvSpPr>
            <p:spPr bwMode="auto">
              <a:xfrm rot="10800000">
                <a:off x="4196" y="1861"/>
                <a:ext cx="377"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26" name="Rectangle 765">
                <a:extLst>
                  <a:ext uri="{FF2B5EF4-FFF2-40B4-BE49-F238E27FC236}">
                    <a16:creationId xmlns:a16="http://schemas.microsoft.com/office/drawing/2014/main" id="{C337BF62-308D-9AE3-B2DD-A4E3C0BDE67B}"/>
                  </a:ext>
                </a:extLst>
              </p:cNvPr>
              <p:cNvSpPr>
                <a:spLocks noChangeArrowheads="1"/>
              </p:cNvSpPr>
              <p:nvPr/>
            </p:nvSpPr>
            <p:spPr bwMode="auto">
              <a:xfrm rot="-177979">
                <a:off x="4115" y="1897"/>
                <a:ext cx="570" cy="314"/>
              </a:xfrm>
              <a:prstGeom prst="rect">
                <a:avLst/>
              </a:prstGeom>
              <a:solidFill>
                <a:srgbClr val="F5F5B1"/>
              </a:solidFill>
              <a:ln w="9525">
                <a:solidFill>
                  <a:srgbClr val="959B25"/>
                </a:solidFill>
                <a:miter lim="800000"/>
                <a:headEnd/>
                <a:tailEnd/>
              </a:ln>
            </p:spPr>
            <p:txBody>
              <a:bodyPr rot="10800000"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F4</a:t>
                </a:r>
              </a:p>
            </p:txBody>
          </p:sp>
          <p:sp>
            <p:nvSpPr>
              <p:cNvPr id="127" name="Oval 766">
                <a:extLst>
                  <a:ext uri="{FF2B5EF4-FFF2-40B4-BE49-F238E27FC236}">
                    <a16:creationId xmlns:a16="http://schemas.microsoft.com/office/drawing/2014/main" id="{0F76ACEF-4E45-2FB4-D56C-32C57329BAE1}"/>
                  </a:ext>
                </a:extLst>
              </p:cNvPr>
              <p:cNvSpPr>
                <a:spLocks noChangeArrowheads="1"/>
              </p:cNvSpPr>
              <p:nvPr/>
            </p:nvSpPr>
            <p:spPr bwMode="auto">
              <a:xfrm rot="10800000">
                <a:off x="4305" y="1754"/>
                <a:ext cx="193" cy="184"/>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8" name="Group 767">
              <a:extLst>
                <a:ext uri="{FF2B5EF4-FFF2-40B4-BE49-F238E27FC236}">
                  <a16:creationId xmlns:a16="http://schemas.microsoft.com/office/drawing/2014/main" id="{E6BB9C90-B2EE-AA5B-02D2-BE5E33C6248C}"/>
                </a:ext>
              </a:extLst>
            </p:cNvPr>
            <p:cNvGrpSpPr>
              <a:grpSpLocks/>
            </p:cNvGrpSpPr>
            <p:nvPr/>
          </p:nvGrpSpPr>
          <p:grpSpPr bwMode="auto">
            <a:xfrm rot="2208067">
              <a:off x="5271442" y="3595318"/>
              <a:ext cx="422275" cy="350324"/>
              <a:chOff x="4117" y="1758"/>
              <a:chExt cx="570" cy="472"/>
            </a:xfrm>
          </p:grpSpPr>
          <p:sp>
            <p:nvSpPr>
              <p:cNvPr id="122" name="Oval 768">
                <a:extLst>
                  <a:ext uri="{FF2B5EF4-FFF2-40B4-BE49-F238E27FC236}">
                    <a16:creationId xmlns:a16="http://schemas.microsoft.com/office/drawing/2014/main" id="{47A3A4C9-AE23-3D38-48C7-029FAFBA9EDC}"/>
                  </a:ext>
                </a:extLst>
              </p:cNvPr>
              <p:cNvSpPr>
                <a:spLocks noChangeArrowheads="1"/>
              </p:cNvSpPr>
              <p:nvPr/>
            </p:nvSpPr>
            <p:spPr bwMode="auto">
              <a:xfrm rot="10800000">
                <a:off x="4202" y="1872"/>
                <a:ext cx="377"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23" name="Rectangle 769">
                <a:extLst>
                  <a:ext uri="{FF2B5EF4-FFF2-40B4-BE49-F238E27FC236}">
                    <a16:creationId xmlns:a16="http://schemas.microsoft.com/office/drawing/2014/main" id="{E8C86F6A-BD1A-793F-51AF-F08E46A3B218}"/>
                  </a:ext>
                </a:extLst>
              </p:cNvPr>
              <p:cNvSpPr>
                <a:spLocks noChangeArrowheads="1"/>
              </p:cNvSpPr>
              <p:nvPr/>
            </p:nvSpPr>
            <p:spPr bwMode="auto">
              <a:xfrm rot="-10799525">
                <a:off x="4117" y="1920"/>
                <a:ext cx="570" cy="310"/>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F3</a:t>
                </a:r>
              </a:p>
            </p:txBody>
          </p:sp>
          <p:sp>
            <p:nvSpPr>
              <p:cNvPr id="124" name="Oval 770">
                <a:extLst>
                  <a:ext uri="{FF2B5EF4-FFF2-40B4-BE49-F238E27FC236}">
                    <a16:creationId xmlns:a16="http://schemas.microsoft.com/office/drawing/2014/main" id="{4B85C639-0A7D-1A4A-7C3D-6CE6941706DE}"/>
                  </a:ext>
                </a:extLst>
              </p:cNvPr>
              <p:cNvSpPr>
                <a:spLocks noChangeArrowheads="1"/>
              </p:cNvSpPr>
              <p:nvPr/>
            </p:nvSpPr>
            <p:spPr bwMode="auto">
              <a:xfrm rot="10800000">
                <a:off x="4310" y="1758"/>
                <a:ext cx="193"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69" name="Group 771">
              <a:extLst>
                <a:ext uri="{FF2B5EF4-FFF2-40B4-BE49-F238E27FC236}">
                  <a16:creationId xmlns:a16="http://schemas.microsoft.com/office/drawing/2014/main" id="{2E01F3EE-33B0-7C5E-6DBF-57AE43B34A40}"/>
                </a:ext>
              </a:extLst>
            </p:cNvPr>
            <p:cNvGrpSpPr>
              <a:grpSpLocks/>
            </p:cNvGrpSpPr>
            <p:nvPr/>
          </p:nvGrpSpPr>
          <p:grpSpPr bwMode="auto">
            <a:xfrm rot="1842239">
              <a:off x="4811576" y="3289135"/>
              <a:ext cx="501651" cy="353289"/>
              <a:chOff x="4109" y="1761"/>
              <a:chExt cx="570" cy="476"/>
            </a:xfrm>
          </p:grpSpPr>
          <p:sp>
            <p:nvSpPr>
              <p:cNvPr id="119" name="Oval 772">
                <a:extLst>
                  <a:ext uri="{FF2B5EF4-FFF2-40B4-BE49-F238E27FC236}">
                    <a16:creationId xmlns:a16="http://schemas.microsoft.com/office/drawing/2014/main" id="{89D39055-238C-E244-0DE3-AD7A7C1C6FC5}"/>
                  </a:ext>
                </a:extLst>
              </p:cNvPr>
              <p:cNvSpPr>
                <a:spLocks noChangeArrowheads="1"/>
              </p:cNvSpPr>
              <p:nvPr/>
            </p:nvSpPr>
            <p:spPr bwMode="auto">
              <a:xfrm rot="10800000">
                <a:off x="4186" y="1870"/>
                <a:ext cx="382"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20" name="Rectangle 773">
                <a:extLst>
                  <a:ext uri="{FF2B5EF4-FFF2-40B4-BE49-F238E27FC236}">
                    <a16:creationId xmlns:a16="http://schemas.microsoft.com/office/drawing/2014/main" id="{B477D7D5-40F9-CEDE-493C-B79FADFB1E43}"/>
                  </a:ext>
                </a:extLst>
              </p:cNvPr>
              <p:cNvSpPr>
                <a:spLocks noChangeArrowheads="1"/>
              </p:cNvSpPr>
              <p:nvPr/>
            </p:nvSpPr>
            <p:spPr bwMode="auto">
              <a:xfrm rot="-10799525">
                <a:off x="4109" y="1920"/>
                <a:ext cx="570" cy="317"/>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F2</a:t>
                </a:r>
              </a:p>
            </p:txBody>
          </p:sp>
          <p:sp>
            <p:nvSpPr>
              <p:cNvPr id="121" name="Oval 774">
                <a:extLst>
                  <a:ext uri="{FF2B5EF4-FFF2-40B4-BE49-F238E27FC236}">
                    <a16:creationId xmlns:a16="http://schemas.microsoft.com/office/drawing/2014/main" id="{84F40410-F576-1408-5438-C4C871A67F92}"/>
                  </a:ext>
                </a:extLst>
              </p:cNvPr>
              <p:cNvSpPr>
                <a:spLocks noChangeArrowheads="1"/>
              </p:cNvSpPr>
              <p:nvPr/>
            </p:nvSpPr>
            <p:spPr bwMode="auto">
              <a:xfrm rot="10800000">
                <a:off x="4300" y="1761"/>
                <a:ext cx="188"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0" name="Group 775">
              <a:extLst>
                <a:ext uri="{FF2B5EF4-FFF2-40B4-BE49-F238E27FC236}">
                  <a16:creationId xmlns:a16="http://schemas.microsoft.com/office/drawing/2014/main" id="{AB412C4C-0DEB-0223-BCC9-5FE24E9C79D1}"/>
                </a:ext>
              </a:extLst>
            </p:cNvPr>
            <p:cNvGrpSpPr>
              <a:grpSpLocks/>
            </p:cNvGrpSpPr>
            <p:nvPr/>
          </p:nvGrpSpPr>
          <p:grpSpPr bwMode="auto">
            <a:xfrm rot="4235812">
              <a:off x="6525891" y="5689795"/>
              <a:ext cx="422275" cy="341415"/>
              <a:chOff x="4107" y="1745"/>
              <a:chExt cx="570" cy="460"/>
            </a:xfrm>
          </p:grpSpPr>
          <p:sp>
            <p:nvSpPr>
              <p:cNvPr id="116" name="Oval 776">
                <a:extLst>
                  <a:ext uri="{FF2B5EF4-FFF2-40B4-BE49-F238E27FC236}">
                    <a16:creationId xmlns:a16="http://schemas.microsoft.com/office/drawing/2014/main" id="{1EF87951-742F-E4B8-0129-76436F34A2C8}"/>
                  </a:ext>
                </a:extLst>
              </p:cNvPr>
              <p:cNvSpPr>
                <a:spLocks noChangeArrowheads="1"/>
              </p:cNvSpPr>
              <p:nvPr/>
            </p:nvSpPr>
            <p:spPr bwMode="auto">
              <a:xfrm rot="10800000">
                <a:off x="4190" y="1850"/>
                <a:ext cx="377"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17" name="Rectangle 777">
                <a:extLst>
                  <a:ext uri="{FF2B5EF4-FFF2-40B4-BE49-F238E27FC236}">
                    <a16:creationId xmlns:a16="http://schemas.microsoft.com/office/drawing/2014/main" id="{2744A65A-1C5E-A665-AE1D-BDBB917F3B98}"/>
                  </a:ext>
                </a:extLst>
              </p:cNvPr>
              <p:cNvSpPr>
                <a:spLocks noChangeArrowheads="1"/>
              </p:cNvSpPr>
              <p:nvPr/>
            </p:nvSpPr>
            <p:spPr bwMode="auto">
              <a:xfrm rot="121838">
                <a:off x="4107" y="1893"/>
                <a:ext cx="570" cy="312"/>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E1</a:t>
                </a:r>
              </a:p>
            </p:txBody>
          </p:sp>
          <p:sp>
            <p:nvSpPr>
              <p:cNvPr id="118" name="Oval 778">
                <a:extLst>
                  <a:ext uri="{FF2B5EF4-FFF2-40B4-BE49-F238E27FC236}">
                    <a16:creationId xmlns:a16="http://schemas.microsoft.com/office/drawing/2014/main" id="{9C8DAD52-C97A-CD9E-538C-174ABA52A158}"/>
                  </a:ext>
                </a:extLst>
              </p:cNvPr>
              <p:cNvSpPr>
                <a:spLocks noChangeArrowheads="1"/>
              </p:cNvSpPr>
              <p:nvPr/>
            </p:nvSpPr>
            <p:spPr bwMode="auto">
              <a:xfrm rot="10800000">
                <a:off x="4297" y="1745"/>
                <a:ext cx="193"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1" name="Group 779">
              <a:extLst>
                <a:ext uri="{FF2B5EF4-FFF2-40B4-BE49-F238E27FC236}">
                  <a16:creationId xmlns:a16="http://schemas.microsoft.com/office/drawing/2014/main" id="{8AC4BA1A-191C-74CA-9880-94CB57E868BD}"/>
                </a:ext>
              </a:extLst>
            </p:cNvPr>
            <p:cNvGrpSpPr>
              <a:grpSpLocks/>
            </p:cNvGrpSpPr>
            <p:nvPr/>
          </p:nvGrpSpPr>
          <p:grpSpPr bwMode="auto">
            <a:xfrm rot="1210846">
              <a:off x="4279626" y="3060760"/>
              <a:ext cx="501650" cy="351805"/>
              <a:chOff x="4108" y="1765"/>
              <a:chExt cx="570" cy="474"/>
            </a:xfrm>
          </p:grpSpPr>
          <p:sp>
            <p:nvSpPr>
              <p:cNvPr id="113" name="Oval 780">
                <a:extLst>
                  <a:ext uri="{FF2B5EF4-FFF2-40B4-BE49-F238E27FC236}">
                    <a16:creationId xmlns:a16="http://schemas.microsoft.com/office/drawing/2014/main" id="{A1442B31-670F-2AB1-735B-1D6C5FA44001}"/>
                  </a:ext>
                </a:extLst>
              </p:cNvPr>
              <p:cNvSpPr>
                <a:spLocks noChangeArrowheads="1"/>
              </p:cNvSpPr>
              <p:nvPr/>
            </p:nvSpPr>
            <p:spPr bwMode="auto">
              <a:xfrm rot="10800000">
                <a:off x="4191" y="1867"/>
                <a:ext cx="379" cy="73"/>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14" name="Rectangle 781">
                <a:extLst>
                  <a:ext uri="{FF2B5EF4-FFF2-40B4-BE49-F238E27FC236}">
                    <a16:creationId xmlns:a16="http://schemas.microsoft.com/office/drawing/2014/main" id="{9C96F552-623E-B853-1425-D05EDCE5A28A}"/>
                  </a:ext>
                </a:extLst>
              </p:cNvPr>
              <p:cNvSpPr>
                <a:spLocks noChangeArrowheads="1"/>
              </p:cNvSpPr>
              <p:nvPr/>
            </p:nvSpPr>
            <p:spPr bwMode="auto">
              <a:xfrm rot="-10799525">
                <a:off x="4108" y="1922"/>
                <a:ext cx="570" cy="317"/>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F1</a:t>
                </a:r>
              </a:p>
            </p:txBody>
          </p:sp>
          <p:sp>
            <p:nvSpPr>
              <p:cNvPr id="115" name="Oval 782">
                <a:extLst>
                  <a:ext uri="{FF2B5EF4-FFF2-40B4-BE49-F238E27FC236}">
                    <a16:creationId xmlns:a16="http://schemas.microsoft.com/office/drawing/2014/main" id="{4DE12D24-3926-3013-D5B6-E25ACEC16A6C}"/>
                  </a:ext>
                </a:extLst>
              </p:cNvPr>
              <p:cNvSpPr>
                <a:spLocks noChangeArrowheads="1"/>
              </p:cNvSpPr>
              <p:nvPr/>
            </p:nvSpPr>
            <p:spPr bwMode="auto">
              <a:xfrm rot="10800000">
                <a:off x="4304" y="1765"/>
                <a:ext cx="189"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2" name="Group 783">
              <a:extLst>
                <a:ext uri="{FF2B5EF4-FFF2-40B4-BE49-F238E27FC236}">
                  <a16:creationId xmlns:a16="http://schemas.microsoft.com/office/drawing/2014/main" id="{24FDD967-1964-54ED-D9E6-488B14889739}"/>
                </a:ext>
              </a:extLst>
            </p:cNvPr>
            <p:cNvGrpSpPr>
              <a:grpSpLocks/>
            </p:cNvGrpSpPr>
            <p:nvPr/>
          </p:nvGrpSpPr>
          <p:grpSpPr bwMode="auto">
            <a:xfrm rot="-3664193">
              <a:off x="2269752" y="5163749"/>
              <a:ext cx="466725" cy="391140"/>
              <a:chOff x="4078" y="1789"/>
              <a:chExt cx="570" cy="459"/>
            </a:xfrm>
          </p:grpSpPr>
          <p:sp>
            <p:nvSpPr>
              <p:cNvPr id="110" name="Oval 784">
                <a:extLst>
                  <a:ext uri="{FF2B5EF4-FFF2-40B4-BE49-F238E27FC236}">
                    <a16:creationId xmlns:a16="http://schemas.microsoft.com/office/drawing/2014/main" id="{65C140BA-CB4C-7DFC-222B-FD935B76B5EC}"/>
                  </a:ext>
                </a:extLst>
              </p:cNvPr>
              <p:cNvSpPr>
                <a:spLocks noChangeArrowheads="1"/>
              </p:cNvSpPr>
              <p:nvPr/>
            </p:nvSpPr>
            <p:spPr bwMode="auto">
              <a:xfrm rot="10098173">
                <a:off x="4161" y="1886"/>
                <a:ext cx="380" cy="76"/>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11" name="Rectangle 785">
                <a:extLst>
                  <a:ext uri="{FF2B5EF4-FFF2-40B4-BE49-F238E27FC236}">
                    <a16:creationId xmlns:a16="http://schemas.microsoft.com/office/drawing/2014/main" id="{7FFB1F64-1E99-AD78-5510-29503CA73926}"/>
                  </a:ext>
                </a:extLst>
              </p:cNvPr>
              <p:cNvSpPr>
                <a:spLocks noChangeArrowheads="1"/>
              </p:cNvSpPr>
              <p:nvPr/>
            </p:nvSpPr>
            <p:spPr bwMode="auto">
              <a:xfrm rot="10123877">
                <a:off x="4078" y="1937"/>
                <a:ext cx="570" cy="311"/>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D2</a:t>
                </a:r>
              </a:p>
            </p:txBody>
          </p:sp>
          <p:sp>
            <p:nvSpPr>
              <p:cNvPr id="112" name="Oval 786">
                <a:extLst>
                  <a:ext uri="{FF2B5EF4-FFF2-40B4-BE49-F238E27FC236}">
                    <a16:creationId xmlns:a16="http://schemas.microsoft.com/office/drawing/2014/main" id="{58B54846-FCDD-B590-56DF-84FB4013F562}"/>
                  </a:ext>
                </a:extLst>
              </p:cNvPr>
              <p:cNvSpPr>
                <a:spLocks noChangeArrowheads="1"/>
              </p:cNvSpPr>
              <p:nvPr/>
            </p:nvSpPr>
            <p:spPr bwMode="auto">
              <a:xfrm rot="10098173">
                <a:off x="4260" y="1789"/>
                <a:ext cx="190" cy="184"/>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3" name="Group 787">
              <a:extLst>
                <a:ext uri="{FF2B5EF4-FFF2-40B4-BE49-F238E27FC236}">
                  <a16:creationId xmlns:a16="http://schemas.microsoft.com/office/drawing/2014/main" id="{A3FEAE76-5FAF-6EDE-C3A0-003FD1B47019}"/>
                </a:ext>
              </a:extLst>
            </p:cNvPr>
            <p:cNvGrpSpPr>
              <a:grpSpLocks/>
            </p:cNvGrpSpPr>
            <p:nvPr/>
          </p:nvGrpSpPr>
          <p:grpSpPr bwMode="auto">
            <a:xfrm rot="-3214446">
              <a:off x="2476560" y="4601939"/>
              <a:ext cx="466725" cy="397964"/>
              <a:chOff x="4036" y="1676"/>
              <a:chExt cx="570" cy="467"/>
            </a:xfrm>
          </p:grpSpPr>
          <p:sp>
            <p:nvSpPr>
              <p:cNvPr id="107" name="Oval 788">
                <a:extLst>
                  <a:ext uri="{FF2B5EF4-FFF2-40B4-BE49-F238E27FC236}">
                    <a16:creationId xmlns:a16="http://schemas.microsoft.com/office/drawing/2014/main" id="{D6893A13-2D22-3E19-324E-12DD42835B79}"/>
                  </a:ext>
                </a:extLst>
              </p:cNvPr>
              <p:cNvSpPr>
                <a:spLocks noChangeArrowheads="1"/>
              </p:cNvSpPr>
              <p:nvPr/>
            </p:nvSpPr>
            <p:spPr bwMode="auto">
              <a:xfrm rot="10800000">
                <a:off x="4108" y="1776"/>
                <a:ext cx="380" cy="76"/>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08" name="Rectangle 789">
                <a:extLst>
                  <a:ext uri="{FF2B5EF4-FFF2-40B4-BE49-F238E27FC236}">
                    <a16:creationId xmlns:a16="http://schemas.microsoft.com/office/drawing/2014/main" id="{503E0288-1767-2E4B-9216-F872E115BC8F}"/>
                  </a:ext>
                </a:extLst>
              </p:cNvPr>
              <p:cNvSpPr>
                <a:spLocks noChangeArrowheads="1"/>
              </p:cNvSpPr>
              <p:nvPr/>
            </p:nvSpPr>
            <p:spPr bwMode="auto">
              <a:xfrm rot="10825704">
                <a:off x="4036" y="1828"/>
                <a:ext cx="570" cy="315"/>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D3	</a:t>
                </a:r>
              </a:p>
            </p:txBody>
          </p:sp>
          <p:sp>
            <p:nvSpPr>
              <p:cNvPr id="109" name="Oval 790">
                <a:extLst>
                  <a:ext uri="{FF2B5EF4-FFF2-40B4-BE49-F238E27FC236}">
                    <a16:creationId xmlns:a16="http://schemas.microsoft.com/office/drawing/2014/main" id="{96A53A1F-E228-CA0C-BAF3-C87DC8495709}"/>
                  </a:ext>
                </a:extLst>
              </p:cNvPr>
              <p:cNvSpPr>
                <a:spLocks noChangeArrowheads="1"/>
              </p:cNvSpPr>
              <p:nvPr/>
            </p:nvSpPr>
            <p:spPr bwMode="auto">
              <a:xfrm rot="10800000">
                <a:off x="4210" y="1676"/>
                <a:ext cx="190"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4" name="Group 791">
              <a:extLst>
                <a:ext uri="{FF2B5EF4-FFF2-40B4-BE49-F238E27FC236}">
                  <a16:creationId xmlns:a16="http://schemas.microsoft.com/office/drawing/2014/main" id="{97CA5643-EED7-7A47-F423-DBA6A86D18D4}"/>
                </a:ext>
              </a:extLst>
            </p:cNvPr>
            <p:cNvGrpSpPr>
              <a:grpSpLocks/>
            </p:cNvGrpSpPr>
            <p:nvPr/>
          </p:nvGrpSpPr>
          <p:grpSpPr bwMode="auto">
            <a:xfrm rot="-2087068">
              <a:off x="2905500" y="4210835"/>
              <a:ext cx="466725" cy="391146"/>
              <a:chOff x="4085" y="1781"/>
              <a:chExt cx="570" cy="459"/>
            </a:xfrm>
          </p:grpSpPr>
          <p:sp>
            <p:nvSpPr>
              <p:cNvPr id="104" name="Oval 792">
                <a:extLst>
                  <a:ext uri="{FF2B5EF4-FFF2-40B4-BE49-F238E27FC236}">
                    <a16:creationId xmlns:a16="http://schemas.microsoft.com/office/drawing/2014/main" id="{27EEA945-6324-10D9-4B27-F355A259D571}"/>
                  </a:ext>
                </a:extLst>
              </p:cNvPr>
              <p:cNvSpPr>
                <a:spLocks noChangeArrowheads="1"/>
              </p:cNvSpPr>
              <p:nvPr/>
            </p:nvSpPr>
            <p:spPr bwMode="auto">
              <a:xfrm rot="10800000">
                <a:off x="4169" y="1883"/>
                <a:ext cx="380" cy="76"/>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05" name="Rectangle 793">
                <a:extLst>
                  <a:ext uri="{FF2B5EF4-FFF2-40B4-BE49-F238E27FC236}">
                    <a16:creationId xmlns:a16="http://schemas.microsoft.com/office/drawing/2014/main" id="{6460CEA0-A75E-0884-C435-7CBA0BF08984}"/>
                  </a:ext>
                </a:extLst>
              </p:cNvPr>
              <p:cNvSpPr>
                <a:spLocks noChangeArrowheads="1"/>
              </p:cNvSpPr>
              <p:nvPr/>
            </p:nvSpPr>
            <p:spPr bwMode="auto">
              <a:xfrm rot="-10774296">
                <a:off x="4085" y="1923"/>
                <a:ext cx="570" cy="317"/>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C2</a:t>
                </a:r>
              </a:p>
            </p:txBody>
          </p:sp>
          <p:sp>
            <p:nvSpPr>
              <p:cNvPr id="106" name="Oval 794">
                <a:extLst>
                  <a:ext uri="{FF2B5EF4-FFF2-40B4-BE49-F238E27FC236}">
                    <a16:creationId xmlns:a16="http://schemas.microsoft.com/office/drawing/2014/main" id="{2C9C3E0B-9966-ED74-AB8E-A20C3480DACC}"/>
                  </a:ext>
                </a:extLst>
              </p:cNvPr>
              <p:cNvSpPr>
                <a:spLocks noChangeArrowheads="1"/>
              </p:cNvSpPr>
              <p:nvPr/>
            </p:nvSpPr>
            <p:spPr bwMode="auto">
              <a:xfrm rot="10800000">
                <a:off x="4270" y="1781"/>
                <a:ext cx="190"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5" name="Group 795">
              <a:extLst>
                <a:ext uri="{FF2B5EF4-FFF2-40B4-BE49-F238E27FC236}">
                  <a16:creationId xmlns:a16="http://schemas.microsoft.com/office/drawing/2014/main" id="{DF7951DD-A1E2-2F3D-E4DC-585C3249AC0C}"/>
                </a:ext>
              </a:extLst>
            </p:cNvPr>
            <p:cNvGrpSpPr>
              <a:grpSpLocks/>
            </p:cNvGrpSpPr>
            <p:nvPr/>
          </p:nvGrpSpPr>
          <p:grpSpPr bwMode="auto">
            <a:xfrm rot="-1279340">
              <a:off x="3370669" y="3910433"/>
              <a:ext cx="466725" cy="396259"/>
              <a:chOff x="4097" y="1789"/>
              <a:chExt cx="570" cy="465"/>
            </a:xfrm>
          </p:grpSpPr>
          <p:sp>
            <p:nvSpPr>
              <p:cNvPr id="101" name="Oval 796">
                <a:extLst>
                  <a:ext uri="{FF2B5EF4-FFF2-40B4-BE49-F238E27FC236}">
                    <a16:creationId xmlns:a16="http://schemas.microsoft.com/office/drawing/2014/main" id="{3244540E-5C6D-541E-A652-199933B4AC22}"/>
                  </a:ext>
                </a:extLst>
              </p:cNvPr>
              <p:cNvSpPr>
                <a:spLocks noChangeArrowheads="1"/>
              </p:cNvSpPr>
              <p:nvPr/>
            </p:nvSpPr>
            <p:spPr bwMode="auto">
              <a:xfrm rot="10800000">
                <a:off x="4177" y="1895"/>
                <a:ext cx="380" cy="76"/>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102" name="Rectangle 797">
                <a:extLst>
                  <a:ext uri="{FF2B5EF4-FFF2-40B4-BE49-F238E27FC236}">
                    <a16:creationId xmlns:a16="http://schemas.microsoft.com/office/drawing/2014/main" id="{1D5C06DB-4C1C-2079-3FE0-5CE818192164}"/>
                  </a:ext>
                </a:extLst>
              </p:cNvPr>
              <p:cNvSpPr>
                <a:spLocks noChangeArrowheads="1"/>
              </p:cNvSpPr>
              <p:nvPr/>
            </p:nvSpPr>
            <p:spPr bwMode="auto">
              <a:xfrm rot="-10774296">
                <a:off x="4097" y="1939"/>
                <a:ext cx="570" cy="315"/>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C1</a:t>
                </a:r>
              </a:p>
            </p:txBody>
          </p:sp>
          <p:sp>
            <p:nvSpPr>
              <p:cNvPr id="103" name="Oval 798">
                <a:extLst>
                  <a:ext uri="{FF2B5EF4-FFF2-40B4-BE49-F238E27FC236}">
                    <a16:creationId xmlns:a16="http://schemas.microsoft.com/office/drawing/2014/main" id="{66866670-88CD-1110-5825-A7B40CDEBB13}"/>
                  </a:ext>
                </a:extLst>
              </p:cNvPr>
              <p:cNvSpPr>
                <a:spLocks noChangeArrowheads="1"/>
              </p:cNvSpPr>
              <p:nvPr/>
            </p:nvSpPr>
            <p:spPr bwMode="auto">
              <a:xfrm rot="10800000">
                <a:off x="4283" y="1789"/>
                <a:ext cx="190"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6" name="Group 799">
              <a:extLst>
                <a:ext uri="{FF2B5EF4-FFF2-40B4-BE49-F238E27FC236}">
                  <a16:creationId xmlns:a16="http://schemas.microsoft.com/office/drawing/2014/main" id="{9783F0A0-798E-C2F3-8780-FBDEDB2C00C8}"/>
                </a:ext>
              </a:extLst>
            </p:cNvPr>
            <p:cNvGrpSpPr>
              <a:grpSpLocks/>
            </p:cNvGrpSpPr>
            <p:nvPr/>
          </p:nvGrpSpPr>
          <p:grpSpPr bwMode="auto">
            <a:xfrm rot="3070230">
              <a:off x="5165127" y="4621360"/>
              <a:ext cx="466725" cy="398816"/>
              <a:chOff x="4118" y="1745"/>
              <a:chExt cx="570" cy="468"/>
            </a:xfrm>
          </p:grpSpPr>
          <p:sp>
            <p:nvSpPr>
              <p:cNvPr id="98" name="Oval 800">
                <a:extLst>
                  <a:ext uri="{FF2B5EF4-FFF2-40B4-BE49-F238E27FC236}">
                    <a16:creationId xmlns:a16="http://schemas.microsoft.com/office/drawing/2014/main" id="{BABA6699-06D7-602B-5D66-A3E582F70407}"/>
                  </a:ext>
                </a:extLst>
              </p:cNvPr>
              <p:cNvSpPr>
                <a:spLocks noChangeArrowheads="1"/>
              </p:cNvSpPr>
              <p:nvPr/>
            </p:nvSpPr>
            <p:spPr bwMode="auto">
              <a:xfrm rot="10800000">
                <a:off x="4189" y="1851"/>
                <a:ext cx="380" cy="76"/>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99" name="Rectangle 801">
                <a:extLst>
                  <a:ext uri="{FF2B5EF4-FFF2-40B4-BE49-F238E27FC236}">
                    <a16:creationId xmlns:a16="http://schemas.microsoft.com/office/drawing/2014/main" id="{87BB6A79-8CCD-E6E6-DDB2-35F4B0AC4E9B}"/>
                  </a:ext>
                </a:extLst>
              </p:cNvPr>
              <p:cNvSpPr>
                <a:spLocks noChangeArrowheads="1"/>
              </p:cNvSpPr>
              <p:nvPr/>
            </p:nvSpPr>
            <p:spPr bwMode="auto">
              <a:xfrm rot="335874">
                <a:off x="4118" y="1896"/>
                <a:ext cx="570" cy="317"/>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A3</a:t>
                </a:r>
              </a:p>
            </p:txBody>
          </p:sp>
          <p:sp>
            <p:nvSpPr>
              <p:cNvPr id="100" name="Oval 802">
                <a:extLst>
                  <a:ext uri="{FF2B5EF4-FFF2-40B4-BE49-F238E27FC236}">
                    <a16:creationId xmlns:a16="http://schemas.microsoft.com/office/drawing/2014/main" id="{ED8DFBA5-6B3B-29F7-D0B5-337D7EC6F4EB}"/>
                  </a:ext>
                </a:extLst>
              </p:cNvPr>
              <p:cNvSpPr>
                <a:spLocks noChangeArrowheads="1"/>
              </p:cNvSpPr>
              <p:nvPr/>
            </p:nvSpPr>
            <p:spPr bwMode="auto">
              <a:xfrm rot="10800000">
                <a:off x="4299" y="1745"/>
                <a:ext cx="190"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7" name="Group 803">
              <a:extLst>
                <a:ext uri="{FF2B5EF4-FFF2-40B4-BE49-F238E27FC236}">
                  <a16:creationId xmlns:a16="http://schemas.microsoft.com/office/drawing/2014/main" id="{D0CDA2CF-E0B0-1F2F-99F6-E500B952CDB0}"/>
                </a:ext>
              </a:extLst>
            </p:cNvPr>
            <p:cNvGrpSpPr>
              <a:grpSpLocks/>
            </p:cNvGrpSpPr>
            <p:nvPr/>
          </p:nvGrpSpPr>
          <p:grpSpPr bwMode="auto">
            <a:xfrm rot="4297936">
              <a:off x="5392289" y="5158123"/>
              <a:ext cx="466725" cy="386886"/>
              <a:chOff x="4110" y="1743"/>
              <a:chExt cx="570" cy="454"/>
            </a:xfrm>
          </p:grpSpPr>
          <p:sp>
            <p:nvSpPr>
              <p:cNvPr id="95" name="Oval 804">
                <a:extLst>
                  <a:ext uri="{FF2B5EF4-FFF2-40B4-BE49-F238E27FC236}">
                    <a16:creationId xmlns:a16="http://schemas.microsoft.com/office/drawing/2014/main" id="{62974AD9-087B-FCCE-6A2B-2211960CB720}"/>
                  </a:ext>
                </a:extLst>
              </p:cNvPr>
              <p:cNvSpPr>
                <a:spLocks noChangeArrowheads="1"/>
              </p:cNvSpPr>
              <p:nvPr/>
            </p:nvSpPr>
            <p:spPr bwMode="auto">
              <a:xfrm rot="10800000">
                <a:off x="4186" y="1846"/>
                <a:ext cx="380" cy="76"/>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96" name="Rectangle 805">
                <a:extLst>
                  <a:ext uri="{FF2B5EF4-FFF2-40B4-BE49-F238E27FC236}">
                    <a16:creationId xmlns:a16="http://schemas.microsoft.com/office/drawing/2014/main" id="{42D62BEE-EA5B-D6B4-71BD-9C32843BA89F}"/>
                  </a:ext>
                </a:extLst>
              </p:cNvPr>
              <p:cNvSpPr>
                <a:spLocks noChangeArrowheads="1"/>
              </p:cNvSpPr>
              <p:nvPr/>
            </p:nvSpPr>
            <p:spPr bwMode="auto">
              <a:xfrm rot="21414469">
                <a:off x="4110" y="1886"/>
                <a:ext cx="570" cy="311"/>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A2</a:t>
                </a:r>
              </a:p>
            </p:txBody>
          </p:sp>
          <p:sp>
            <p:nvSpPr>
              <p:cNvPr id="97" name="Oval 806">
                <a:extLst>
                  <a:ext uri="{FF2B5EF4-FFF2-40B4-BE49-F238E27FC236}">
                    <a16:creationId xmlns:a16="http://schemas.microsoft.com/office/drawing/2014/main" id="{20E44D9C-D192-761A-361A-8A3CC3647F76}"/>
                  </a:ext>
                </a:extLst>
              </p:cNvPr>
              <p:cNvSpPr>
                <a:spLocks noChangeArrowheads="1"/>
              </p:cNvSpPr>
              <p:nvPr/>
            </p:nvSpPr>
            <p:spPr bwMode="auto">
              <a:xfrm rot="10800000">
                <a:off x="4293" y="1743"/>
                <a:ext cx="190" cy="186"/>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8" name="Group 807">
              <a:extLst>
                <a:ext uri="{FF2B5EF4-FFF2-40B4-BE49-F238E27FC236}">
                  <a16:creationId xmlns:a16="http://schemas.microsoft.com/office/drawing/2014/main" id="{928AE9C5-F87F-B4C9-7981-5EA8ACC2798D}"/>
                </a:ext>
              </a:extLst>
            </p:cNvPr>
            <p:cNvGrpSpPr>
              <a:grpSpLocks/>
            </p:cNvGrpSpPr>
            <p:nvPr/>
          </p:nvGrpSpPr>
          <p:grpSpPr bwMode="auto">
            <a:xfrm rot="2604207">
              <a:off x="4759126" y="4221530"/>
              <a:ext cx="466725" cy="389436"/>
              <a:chOff x="4097" y="1767"/>
              <a:chExt cx="570" cy="457"/>
            </a:xfrm>
          </p:grpSpPr>
          <p:sp>
            <p:nvSpPr>
              <p:cNvPr id="92" name="Oval 808">
                <a:extLst>
                  <a:ext uri="{FF2B5EF4-FFF2-40B4-BE49-F238E27FC236}">
                    <a16:creationId xmlns:a16="http://schemas.microsoft.com/office/drawing/2014/main" id="{903FBC05-F088-A124-E334-786503458AF7}"/>
                  </a:ext>
                </a:extLst>
              </p:cNvPr>
              <p:cNvSpPr>
                <a:spLocks noChangeArrowheads="1"/>
              </p:cNvSpPr>
              <p:nvPr/>
            </p:nvSpPr>
            <p:spPr bwMode="auto">
              <a:xfrm rot="10800000">
                <a:off x="4193" y="1868"/>
                <a:ext cx="380" cy="76"/>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93" name="Rectangle 809">
                <a:extLst>
                  <a:ext uri="{FF2B5EF4-FFF2-40B4-BE49-F238E27FC236}">
                    <a16:creationId xmlns:a16="http://schemas.microsoft.com/office/drawing/2014/main" id="{7BEFF592-156D-1A47-0F9D-DC512E5000C3}"/>
                  </a:ext>
                </a:extLst>
              </p:cNvPr>
              <p:cNvSpPr>
                <a:spLocks noChangeArrowheads="1"/>
              </p:cNvSpPr>
              <p:nvPr/>
            </p:nvSpPr>
            <p:spPr bwMode="auto">
              <a:xfrm rot="-10777607">
                <a:off x="4097" y="1909"/>
                <a:ext cx="570" cy="315"/>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B2</a:t>
                </a:r>
              </a:p>
            </p:txBody>
          </p:sp>
          <p:sp>
            <p:nvSpPr>
              <p:cNvPr id="94" name="Oval 810">
                <a:extLst>
                  <a:ext uri="{FF2B5EF4-FFF2-40B4-BE49-F238E27FC236}">
                    <a16:creationId xmlns:a16="http://schemas.microsoft.com/office/drawing/2014/main" id="{858BDD2C-1F21-6201-600D-92230F8805F0}"/>
                  </a:ext>
                </a:extLst>
              </p:cNvPr>
              <p:cNvSpPr>
                <a:spLocks noChangeArrowheads="1"/>
              </p:cNvSpPr>
              <p:nvPr/>
            </p:nvSpPr>
            <p:spPr bwMode="auto">
              <a:xfrm rot="10800000">
                <a:off x="4299" y="1767"/>
                <a:ext cx="190" cy="183"/>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79" name="Group 811">
              <a:extLst>
                <a:ext uri="{FF2B5EF4-FFF2-40B4-BE49-F238E27FC236}">
                  <a16:creationId xmlns:a16="http://schemas.microsoft.com/office/drawing/2014/main" id="{C36006A7-CA54-AB8B-D363-DB3637919C11}"/>
                </a:ext>
              </a:extLst>
            </p:cNvPr>
            <p:cNvGrpSpPr>
              <a:grpSpLocks/>
            </p:cNvGrpSpPr>
            <p:nvPr/>
          </p:nvGrpSpPr>
          <p:grpSpPr bwMode="auto">
            <a:xfrm rot="1952607">
              <a:off x="4350566" y="3908032"/>
              <a:ext cx="466725" cy="394551"/>
              <a:chOff x="4110" y="1772"/>
              <a:chExt cx="570" cy="463"/>
            </a:xfrm>
          </p:grpSpPr>
          <p:sp>
            <p:nvSpPr>
              <p:cNvPr id="89" name="Oval 812">
                <a:extLst>
                  <a:ext uri="{FF2B5EF4-FFF2-40B4-BE49-F238E27FC236}">
                    <a16:creationId xmlns:a16="http://schemas.microsoft.com/office/drawing/2014/main" id="{CE9478B1-0B39-EDB5-E822-A708486225C3}"/>
                  </a:ext>
                </a:extLst>
              </p:cNvPr>
              <p:cNvSpPr>
                <a:spLocks noChangeArrowheads="1"/>
              </p:cNvSpPr>
              <p:nvPr/>
            </p:nvSpPr>
            <p:spPr bwMode="auto">
              <a:xfrm rot="10800000">
                <a:off x="4187" y="1869"/>
                <a:ext cx="380"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90" name="Rectangle 813">
                <a:extLst>
                  <a:ext uri="{FF2B5EF4-FFF2-40B4-BE49-F238E27FC236}">
                    <a16:creationId xmlns:a16="http://schemas.microsoft.com/office/drawing/2014/main" id="{175C74C4-85D2-3169-F3C3-344E70313729}"/>
                  </a:ext>
                </a:extLst>
              </p:cNvPr>
              <p:cNvSpPr>
                <a:spLocks noChangeArrowheads="1"/>
              </p:cNvSpPr>
              <p:nvPr/>
            </p:nvSpPr>
            <p:spPr bwMode="auto">
              <a:xfrm rot="-10777607">
                <a:off x="4110" y="1920"/>
                <a:ext cx="570" cy="315"/>
              </a:xfrm>
              <a:prstGeom prst="rect">
                <a:avLst/>
              </a:prstGeom>
              <a:solidFill>
                <a:srgbClr val="F5F5B1"/>
              </a:solidFill>
              <a:ln w="9525">
                <a:solidFill>
                  <a:srgbClr val="959B25"/>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B1</a:t>
                </a:r>
              </a:p>
            </p:txBody>
          </p:sp>
          <p:sp>
            <p:nvSpPr>
              <p:cNvPr id="91" name="Oval 814">
                <a:extLst>
                  <a:ext uri="{FF2B5EF4-FFF2-40B4-BE49-F238E27FC236}">
                    <a16:creationId xmlns:a16="http://schemas.microsoft.com/office/drawing/2014/main" id="{404E46F8-04F0-B3C7-515E-A4D323FB1D7F}"/>
                  </a:ext>
                </a:extLst>
              </p:cNvPr>
              <p:cNvSpPr>
                <a:spLocks noChangeArrowheads="1"/>
              </p:cNvSpPr>
              <p:nvPr/>
            </p:nvSpPr>
            <p:spPr bwMode="auto">
              <a:xfrm rot="10800000">
                <a:off x="4288" y="1772"/>
                <a:ext cx="190"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80" name="Group 816">
              <a:extLst>
                <a:ext uri="{FF2B5EF4-FFF2-40B4-BE49-F238E27FC236}">
                  <a16:creationId xmlns:a16="http://schemas.microsoft.com/office/drawing/2014/main" id="{F09EED08-2AB0-1D85-493D-AB8774BEA11C}"/>
                </a:ext>
              </a:extLst>
            </p:cNvPr>
            <p:cNvGrpSpPr>
              <a:grpSpLocks/>
            </p:cNvGrpSpPr>
            <p:nvPr/>
          </p:nvGrpSpPr>
          <p:grpSpPr bwMode="auto">
            <a:xfrm rot="-4700499">
              <a:off x="2115879" y="5687045"/>
              <a:ext cx="466725" cy="403072"/>
              <a:chOff x="4073" y="1775"/>
              <a:chExt cx="570" cy="473"/>
            </a:xfrm>
          </p:grpSpPr>
          <p:sp>
            <p:nvSpPr>
              <p:cNvPr id="86" name="Oval 817">
                <a:extLst>
                  <a:ext uri="{FF2B5EF4-FFF2-40B4-BE49-F238E27FC236}">
                    <a16:creationId xmlns:a16="http://schemas.microsoft.com/office/drawing/2014/main" id="{3619147F-36E0-F60F-7149-934DCB2C4D42}"/>
                  </a:ext>
                </a:extLst>
              </p:cNvPr>
              <p:cNvSpPr>
                <a:spLocks noChangeArrowheads="1"/>
              </p:cNvSpPr>
              <p:nvPr/>
            </p:nvSpPr>
            <p:spPr bwMode="auto">
              <a:xfrm rot="10800000">
                <a:off x="4155" y="1882"/>
                <a:ext cx="380"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87" name="Rectangle 818">
                <a:extLst>
                  <a:ext uri="{FF2B5EF4-FFF2-40B4-BE49-F238E27FC236}">
                    <a16:creationId xmlns:a16="http://schemas.microsoft.com/office/drawing/2014/main" id="{26F1CCD1-0528-B39E-A530-15ED265CA956}"/>
                  </a:ext>
                </a:extLst>
              </p:cNvPr>
              <p:cNvSpPr>
                <a:spLocks noChangeArrowheads="1"/>
              </p:cNvSpPr>
              <p:nvPr/>
            </p:nvSpPr>
            <p:spPr bwMode="auto">
              <a:xfrm rot="-10774296">
                <a:off x="4073" y="1933"/>
                <a:ext cx="570" cy="315"/>
              </a:xfrm>
              <a:prstGeom prst="rect">
                <a:avLst/>
              </a:prstGeom>
              <a:solidFill>
                <a:srgbClr val="F5F5B1"/>
              </a:solidFill>
              <a:ln w="9525">
                <a:solidFill>
                  <a:srgbClr val="959B25"/>
                </a:solidFill>
                <a:miter lim="800000"/>
                <a:headEnd/>
                <a:tailEnd/>
              </a:ln>
            </p:spPr>
            <p:txBody>
              <a:bodyPr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D1</a:t>
                </a:r>
              </a:p>
            </p:txBody>
          </p:sp>
          <p:sp>
            <p:nvSpPr>
              <p:cNvPr id="88" name="Oval 819">
                <a:extLst>
                  <a:ext uri="{FF2B5EF4-FFF2-40B4-BE49-F238E27FC236}">
                    <a16:creationId xmlns:a16="http://schemas.microsoft.com/office/drawing/2014/main" id="{5B1DC35A-F751-869E-4396-1F39345BFF61}"/>
                  </a:ext>
                </a:extLst>
              </p:cNvPr>
              <p:cNvSpPr>
                <a:spLocks noChangeArrowheads="1"/>
              </p:cNvSpPr>
              <p:nvPr/>
            </p:nvSpPr>
            <p:spPr bwMode="auto">
              <a:xfrm rot="10800000">
                <a:off x="4259" y="1775"/>
                <a:ext cx="190" cy="190"/>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grpSp>
          <p:nvGrpSpPr>
            <p:cNvPr id="81" name="Group 820">
              <a:extLst>
                <a:ext uri="{FF2B5EF4-FFF2-40B4-BE49-F238E27FC236}">
                  <a16:creationId xmlns:a16="http://schemas.microsoft.com/office/drawing/2014/main" id="{FC5935E4-9CB6-1C4D-61F1-C645C6F3CAFF}"/>
                </a:ext>
              </a:extLst>
            </p:cNvPr>
            <p:cNvGrpSpPr>
              <a:grpSpLocks/>
            </p:cNvGrpSpPr>
            <p:nvPr/>
          </p:nvGrpSpPr>
          <p:grpSpPr bwMode="auto">
            <a:xfrm rot="4575858">
              <a:off x="5540358" y="5686147"/>
              <a:ext cx="466725" cy="395402"/>
              <a:chOff x="4106" y="1741"/>
              <a:chExt cx="570" cy="464"/>
            </a:xfrm>
          </p:grpSpPr>
          <p:sp>
            <p:nvSpPr>
              <p:cNvPr id="83" name="Oval 821">
                <a:extLst>
                  <a:ext uri="{FF2B5EF4-FFF2-40B4-BE49-F238E27FC236}">
                    <a16:creationId xmlns:a16="http://schemas.microsoft.com/office/drawing/2014/main" id="{F0078272-7275-9923-B76A-E308D08C0BD5}"/>
                  </a:ext>
                </a:extLst>
              </p:cNvPr>
              <p:cNvSpPr>
                <a:spLocks noChangeArrowheads="1"/>
              </p:cNvSpPr>
              <p:nvPr/>
            </p:nvSpPr>
            <p:spPr bwMode="auto">
              <a:xfrm rot="10800000">
                <a:off x="4185" y="1846"/>
                <a:ext cx="380" cy="75"/>
              </a:xfrm>
              <a:prstGeom prst="ellipse">
                <a:avLst/>
              </a:prstGeom>
              <a:solidFill>
                <a:srgbClr val="637492"/>
              </a:solidFill>
              <a:ln w="9525">
                <a:solidFill>
                  <a:srgbClr val="455167"/>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sp>
            <p:nvSpPr>
              <p:cNvPr id="84" name="Rectangle 822">
                <a:extLst>
                  <a:ext uri="{FF2B5EF4-FFF2-40B4-BE49-F238E27FC236}">
                    <a16:creationId xmlns:a16="http://schemas.microsoft.com/office/drawing/2014/main" id="{997789F8-6CC2-D59D-35FF-058A6E555DA6}"/>
                  </a:ext>
                </a:extLst>
              </p:cNvPr>
              <p:cNvSpPr>
                <a:spLocks noChangeArrowheads="1"/>
              </p:cNvSpPr>
              <p:nvPr/>
            </p:nvSpPr>
            <p:spPr bwMode="auto">
              <a:xfrm rot="21581583">
                <a:off x="4106" y="1890"/>
                <a:ext cx="570" cy="315"/>
              </a:xfrm>
              <a:prstGeom prst="rect">
                <a:avLst/>
              </a:prstGeom>
              <a:solidFill>
                <a:srgbClr val="F5F5B1"/>
              </a:solidFill>
              <a:ln w="9525">
                <a:solidFill>
                  <a:srgbClr val="959B25"/>
                </a:solidFill>
                <a:miter lim="800000"/>
                <a:headEnd/>
                <a:tailEnd/>
              </a:ln>
            </p:spPr>
            <p:txBody>
              <a:bodyPr rot="10800000" vert="horz"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A1</a:t>
                </a:r>
              </a:p>
            </p:txBody>
          </p:sp>
          <p:sp>
            <p:nvSpPr>
              <p:cNvPr id="85" name="Oval 823">
                <a:extLst>
                  <a:ext uri="{FF2B5EF4-FFF2-40B4-BE49-F238E27FC236}">
                    <a16:creationId xmlns:a16="http://schemas.microsoft.com/office/drawing/2014/main" id="{F282CB65-013F-C6C0-3786-7C56540180B1}"/>
                  </a:ext>
                </a:extLst>
              </p:cNvPr>
              <p:cNvSpPr>
                <a:spLocks noChangeArrowheads="1"/>
              </p:cNvSpPr>
              <p:nvPr/>
            </p:nvSpPr>
            <p:spPr bwMode="auto">
              <a:xfrm rot="10800000">
                <a:off x="4291" y="1741"/>
                <a:ext cx="190" cy="188"/>
              </a:xfrm>
              <a:prstGeom prst="ellipse">
                <a:avLst/>
              </a:prstGeom>
              <a:solidFill>
                <a:srgbClr val="FFCC99"/>
              </a:solidFill>
              <a:ln w="9525">
                <a:solidFill>
                  <a:srgbClr val="5C2E00"/>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endParaRPr lang="en-US" altLang="en-US" sz="1200">
                  <a:solidFill>
                    <a:srgbClr val="363F50"/>
                  </a:solidFill>
                  <a:latin typeface="Georgia" charset="0"/>
                </a:endParaRPr>
              </a:p>
            </p:txBody>
          </p:sp>
        </p:grpSp>
        <p:sp>
          <p:nvSpPr>
            <p:cNvPr id="82" name="Rectangle 829">
              <a:extLst>
                <a:ext uri="{FF2B5EF4-FFF2-40B4-BE49-F238E27FC236}">
                  <a16:creationId xmlns:a16="http://schemas.microsoft.com/office/drawing/2014/main" id="{02D25997-2498-F2A3-45E4-2F8D5FC58945}"/>
                </a:ext>
              </a:extLst>
            </p:cNvPr>
            <p:cNvSpPr>
              <a:spLocks noChangeArrowheads="1"/>
            </p:cNvSpPr>
            <p:nvPr/>
          </p:nvSpPr>
          <p:spPr bwMode="auto">
            <a:xfrm rot="10800000">
              <a:off x="3513117" y="5953125"/>
              <a:ext cx="1142993" cy="533400"/>
            </a:xfrm>
            <a:prstGeom prst="rect">
              <a:avLst/>
            </a:prstGeom>
            <a:solidFill>
              <a:srgbClr val="FFFFFF"/>
            </a:solidFill>
            <a:ln w="9525">
              <a:solidFill>
                <a:srgbClr val="000000"/>
              </a:solidFill>
              <a:miter lim="800000"/>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200">
                  <a:solidFill>
                    <a:srgbClr val="363F50"/>
                  </a:solidFill>
                  <a:latin typeface="Georgia" charset="0"/>
                </a:rPr>
                <a:t>Podium</a:t>
              </a:r>
            </a:p>
          </p:txBody>
        </p:sp>
      </p:grpSp>
    </p:spTree>
    <p:extLst>
      <p:ext uri="{BB962C8B-B14F-4D97-AF65-F5344CB8AC3E}">
        <p14:creationId xmlns:p14="http://schemas.microsoft.com/office/powerpoint/2010/main" val="5946435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The business of congress</a:t>
            </a:r>
          </a:p>
        </p:txBody>
      </p:sp>
      <p:sp>
        <p:nvSpPr>
          <p:cNvPr id="7" name="Subtitle 6"/>
          <p:cNvSpPr>
            <a:spLocks noGrp="1"/>
          </p:cNvSpPr>
          <p:nvPr>
            <p:ph type="subTitle" idx="1"/>
          </p:nvPr>
        </p:nvSpPr>
        <p:spPr/>
        <p:txBody>
          <a:bodyPr/>
          <a:lstStyle/>
          <a:p>
            <a:r>
              <a:rPr lang="en-US"/>
              <a:t>Assignment #5</a:t>
            </a:r>
          </a:p>
          <a:p>
            <a:r>
              <a:rPr lang="en-US"/>
              <a:t>January 20,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371712498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051FE-22E7-12EA-4FAA-1AE55D7C98FD}"/>
              </a:ext>
            </a:extLst>
          </p:cNvPr>
          <p:cNvSpPr>
            <a:spLocks noGrp="1"/>
          </p:cNvSpPr>
          <p:nvPr>
            <p:ph type="title"/>
          </p:nvPr>
        </p:nvSpPr>
        <p:spPr/>
        <p:txBody>
          <a:bodyPr>
            <a:normAutofit fontScale="90000"/>
          </a:bodyPr>
          <a:lstStyle/>
          <a:p>
            <a:r>
              <a:rPr lang="en-US"/>
              <a:t>Gundy v. United States: the provision at issue</a:t>
            </a:r>
          </a:p>
        </p:txBody>
      </p:sp>
      <p:sp>
        <p:nvSpPr>
          <p:cNvPr id="3" name="Content Placeholder 2">
            <a:extLst>
              <a:ext uri="{FF2B5EF4-FFF2-40B4-BE49-F238E27FC236}">
                <a16:creationId xmlns:a16="http://schemas.microsoft.com/office/drawing/2014/main" id="{4AB7A63E-6005-ABC2-1A7E-0EF562A97125}"/>
              </a:ext>
            </a:extLst>
          </p:cNvPr>
          <p:cNvSpPr>
            <a:spLocks noGrp="1"/>
          </p:cNvSpPr>
          <p:nvPr>
            <p:ph idx="1"/>
          </p:nvPr>
        </p:nvSpPr>
        <p:spPr/>
        <p:txBody>
          <a:bodyPr/>
          <a:lstStyle/>
          <a:p>
            <a:pPr marL="34290" indent="0">
              <a:buNone/>
            </a:pPr>
            <a:r>
              <a:rPr lang="en-US">
                <a:hlinkClick r:id="rId2"/>
              </a:rPr>
              <a:t>34 U.S.C. § 20913</a:t>
            </a:r>
            <a:r>
              <a:rPr lang="en-US"/>
              <a:t>, Sex Offender Registration and Notification Act (SORNA)</a:t>
            </a:r>
          </a:p>
          <a:p>
            <a:pPr marL="34290" indent="0">
              <a:buNone/>
            </a:pPr>
            <a:r>
              <a:rPr lang="en-US"/>
              <a:t>(d) Initial registration of sex offenders unable to comply with subsection (b)</a:t>
            </a:r>
          </a:p>
          <a:p>
            <a:pPr marL="34290" indent="0">
              <a:buNone/>
            </a:pPr>
            <a:r>
              <a:rPr lang="en-US"/>
              <a:t>The Attorney General shall have the authority to specify the applicability of the requirements of this subchapter to sex offenders convicted before the enactment of this chapter or its implementation in a particular jurisdiction, and to prescribe rules for the registration of any such sex offenders and for other categories of sex offenders who are unable to comply with subsection (b).</a:t>
            </a:r>
          </a:p>
        </p:txBody>
      </p:sp>
      <p:sp>
        <p:nvSpPr>
          <p:cNvPr id="4" name="Footer Placeholder 3">
            <a:extLst>
              <a:ext uri="{FF2B5EF4-FFF2-40B4-BE49-F238E27FC236}">
                <a16:creationId xmlns:a16="http://schemas.microsoft.com/office/drawing/2014/main" id="{5CEDB65A-E2D9-6A72-DE0B-9224A61B7E3F}"/>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C1E56493-F833-28E1-F0AE-6F71D6E003A2}"/>
              </a:ext>
            </a:extLst>
          </p:cNvPr>
          <p:cNvSpPr>
            <a:spLocks noGrp="1"/>
          </p:cNvSpPr>
          <p:nvPr>
            <p:ph type="sldNum" sz="quarter" idx="12"/>
          </p:nvPr>
        </p:nvSpPr>
        <p:spPr/>
        <p:txBody>
          <a:bodyPr/>
          <a:lstStyle/>
          <a:p>
            <a:pPr>
              <a:defRPr/>
            </a:pPr>
            <a:fld id="{1DDB6BF2-1031-4A83-8525-54CF51291594}" type="slidenum">
              <a:rPr lang="en-US" smtClean="0"/>
              <a:pPr>
                <a:defRPr/>
              </a:pPr>
              <a:t>16</a:t>
            </a:fld>
            <a:endParaRPr lang="en-US"/>
          </a:p>
        </p:txBody>
      </p:sp>
    </p:spTree>
    <p:extLst>
      <p:ext uri="{BB962C8B-B14F-4D97-AF65-F5344CB8AC3E}">
        <p14:creationId xmlns:p14="http://schemas.microsoft.com/office/powerpoint/2010/main" val="28442603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E27B-DC9F-B505-A35B-95FF9609F294}"/>
              </a:ext>
            </a:extLst>
          </p:cNvPr>
          <p:cNvSpPr>
            <a:spLocks noGrp="1"/>
          </p:cNvSpPr>
          <p:nvPr>
            <p:ph type="title"/>
          </p:nvPr>
        </p:nvSpPr>
        <p:spPr/>
        <p:txBody>
          <a:bodyPr/>
          <a:lstStyle/>
          <a:p>
            <a:r>
              <a:rPr lang="en-US"/>
              <a:t>Gundy: the Intelligible Principle Test</a:t>
            </a:r>
          </a:p>
        </p:txBody>
      </p:sp>
      <p:sp>
        <p:nvSpPr>
          <p:cNvPr id="3" name="Content Placeholder 2">
            <a:extLst>
              <a:ext uri="{FF2B5EF4-FFF2-40B4-BE49-F238E27FC236}">
                <a16:creationId xmlns:a16="http://schemas.microsoft.com/office/drawing/2014/main" id="{27A4952A-A58B-A42A-9FFD-67099857CB88}"/>
              </a:ext>
            </a:extLst>
          </p:cNvPr>
          <p:cNvSpPr>
            <a:spLocks noGrp="1"/>
          </p:cNvSpPr>
          <p:nvPr>
            <p:ph idx="1"/>
          </p:nvPr>
        </p:nvSpPr>
        <p:spPr/>
        <p:txBody>
          <a:bodyPr>
            <a:normAutofit fontScale="92500"/>
          </a:bodyPr>
          <a:lstStyle/>
          <a:p>
            <a:pPr marL="34290" indent="0">
              <a:buNone/>
            </a:pPr>
            <a:r>
              <a:rPr lang="en-US"/>
              <a:t>So we have held, time and again, that a statutory delegation is constitutional as long as Congress “</a:t>
            </a:r>
            <a:r>
              <a:rPr lang="en-US" b="1"/>
              <a:t>lay[s] down by legislative act an intelligible principle to which the person or body authorized to [exercise the delegated authority] is directed to conform</a:t>
            </a:r>
            <a:r>
              <a:rPr lang="en-US"/>
              <a:t>.” </a:t>
            </a:r>
            <a:r>
              <a:rPr lang="en-US" i="1"/>
              <a:t>Ibid</a:t>
            </a:r>
            <a:r>
              <a:rPr lang="en-US"/>
              <a:t>. (quoting </a:t>
            </a:r>
            <a:r>
              <a:rPr lang="en-US" u="sng"/>
              <a:t>J. W. Hampton, Jr., &amp; Co. v. United States</a:t>
            </a:r>
            <a:r>
              <a:rPr lang="en-US"/>
              <a:t>, 276 U.S. 394, 409 (1928); brackets in original).</a:t>
            </a:r>
          </a:p>
          <a:p>
            <a:pPr marL="34290" indent="0">
              <a:buNone/>
            </a:pPr>
            <a:r>
              <a:rPr lang="en-US"/>
              <a:t> . . .</a:t>
            </a:r>
          </a:p>
          <a:p>
            <a:pPr marL="34290" indent="0">
              <a:buNone/>
            </a:pPr>
            <a:r>
              <a:rPr lang="en-US"/>
              <a:t>Or in a related formulation, the Court has stated that </a:t>
            </a:r>
            <a:r>
              <a:rPr lang="en-US" b="1"/>
              <a:t>a delegation is permissible if Congress has made clear to the delegee “the general policy” he must pursue and the “boundaries of [his] authority.”</a:t>
            </a:r>
            <a:r>
              <a:rPr lang="en-US"/>
              <a:t> </a:t>
            </a:r>
            <a:r>
              <a:rPr lang="en-US" u="sng"/>
              <a:t>American Power &amp; Light</a:t>
            </a:r>
            <a:r>
              <a:rPr lang="en-US"/>
              <a:t>, 329 U. S., at 105.</a:t>
            </a:r>
          </a:p>
        </p:txBody>
      </p:sp>
      <p:sp>
        <p:nvSpPr>
          <p:cNvPr id="4" name="Footer Placeholder 3">
            <a:extLst>
              <a:ext uri="{FF2B5EF4-FFF2-40B4-BE49-F238E27FC236}">
                <a16:creationId xmlns:a16="http://schemas.microsoft.com/office/drawing/2014/main" id="{4B60869C-DA25-3CA6-BD0D-777985C6368B}"/>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3B28728B-0AFE-1BB8-1526-7340A0EB0A3A}"/>
              </a:ext>
            </a:extLst>
          </p:cNvPr>
          <p:cNvSpPr>
            <a:spLocks noGrp="1"/>
          </p:cNvSpPr>
          <p:nvPr>
            <p:ph type="sldNum" sz="quarter" idx="12"/>
          </p:nvPr>
        </p:nvSpPr>
        <p:spPr/>
        <p:txBody>
          <a:bodyPr/>
          <a:lstStyle/>
          <a:p>
            <a:pPr>
              <a:defRPr/>
            </a:pPr>
            <a:fld id="{1DDB6BF2-1031-4A83-8525-54CF51291594}" type="slidenum">
              <a:rPr lang="en-US" smtClean="0"/>
              <a:pPr>
                <a:defRPr/>
              </a:pPr>
              <a:t>17</a:t>
            </a:fld>
            <a:endParaRPr lang="en-US"/>
          </a:p>
        </p:txBody>
      </p:sp>
    </p:spTree>
    <p:extLst>
      <p:ext uri="{BB962C8B-B14F-4D97-AF65-F5344CB8AC3E}">
        <p14:creationId xmlns:p14="http://schemas.microsoft.com/office/powerpoint/2010/main" val="170737576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34DD3-B2C5-B156-DBD5-7ED2FF687E69}"/>
              </a:ext>
            </a:extLst>
          </p:cNvPr>
          <p:cNvSpPr>
            <a:spLocks noGrp="1"/>
          </p:cNvSpPr>
          <p:nvPr>
            <p:ph type="title"/>
          </p:nvPr>
        </p:nvSpPr>
        <p:spPr/>
        <p:txBody>
          <a:bodyPr/>
          <a:lstStyle/>
          <a:p>
            <a:r>
              <a:rPr lang="en-US"/>
              <a:t>The Gundy dissent</a:t>
            </a:r>
          </a:p>
        </p:txBody>
      </p:sp>
      <p:sp>
        <p:nvSpPr>
          <p:cNvPr id="3" name="Content Placeholder 2">
            <a:extLst>
              <a:ext uri="{FF2B5EF4-FFF2-40B4-BE49-F238E27FC236}">
                <a16:creationId xmlns:a16="http://schemas.microsoft.com/office/drawing/2014/main" id="{366562EA-73A6-DDD9-64F8-DEA9389EAAC8}"/>
              </a:ext>
            </a:extLst>
          </p:cNvPr>
          <p:cNvSpPr>
            <a:spLocks noGrp="1"/>
          </p:cNvSpPr>
          <p:nvPr>
            <p:ph idx="1"/>
          </p:nvPr>
        </p:nvSpPr>
        <p:spPr/>
        <p:txBody>
          <a:bodyPr/>
          <a:lstStyle/>
          <a:p>
            <a:pPr marL="34290" indent="0">
              <a:buNone/>
            </a:pPr>
            <a:r>
              <a:rPr lang="en-US"/>
              <a:t>Justice Gorsuch identifies three scenarios where delegations are permissible:</a:t>
            </a:r>
          </a:p>
          <a:p>
            <a:pPr marL="491490" indent="-457200">
              <a:buFont typeface="+mj-lt"/>
              <a:buAutoNum type="arabicPeriod"/>
            </a:pPr>
            <a:r>
              <a:rPr lang="en-US"/>
              <a:t>as long as Congress makes the policy decisions when regulating private conduct, it may authorize another branch to “fill up the details.”</a:t>
            </a:r>
          </a:p>
          <a:p>
            <a:pPr marL="491490" indent="-457200">
              <a:buFont typeface="+mj-lt"/>
              <a:buAutoNum type="arabicPeriod"/>
            </a:pPr>
            <a:r>
              <a:rPr lang="en-US"/>
              <a:t>once Congress prescribes the rule governing private conduct, it may make the application of that rule depend on executive fact-finding.</a:t>
            </a:r>
          </a:p>
          <a:p>
            <a:pPr marL="491490" indent="-457200">
              <a:buFont typeface="+mj-lt"/>
              <a:buAutoNum type="arabicPeriod"/>
            </a:pPr>
            <a:r>
              <a:rPr lang="en-US"/>
              <a:t>Congress may assign the executive and judicial branches certain non-legislative responsibilities. </a:t>
            </a:r>
          </a:p>
        </p:txBody>
      </p:sp>
      <p:sp>
        <p:nvSpPr>
          <p:cNvPr id="4" name="Footer Placeholder 3">
            <a:extLst>
              <a:ext uri="{FF2B5EF4-FFF2-40B4-BE49-F238E27FC236}">
                <a16:creationId xmlns:a16="http://schemas.microsoft.com/office/drawing/2014/main" id="{41578E05-20F9-A265-2243-939222920695}"/>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AB5675E4-0485-D47C-DB2B-AD0BEE385238}"/>
              </a:ext>
            </a:extLst>
          </p:cNvPr>
          <p:cNvSpPr>
            <a:spLocks noGrp="1"/>
          </p:cNvSpPr>
          <p:nvPr>
            <p:ph type="sldNum" sz="quarter" idx="12"/>
          </p:nvPr>
        </p:nvSpPr>
        <p:spPr/>
        <p:txBody>
          <a:bodyPr/>
          <a:lstStyle/>
          <a:p>
            <a:pPr>
              <a:defRPr/>
            </a:pPr>
            <a:fld id="{1DDB6BF2-1031-4A83-8525-54CF51291594}" type="slidenum">
              <a:rPr lang="en-US" smtClean="0"/>
              <a:pPr>
                <a:defRPr/>
              </a:pPr>
              <a:t>18</a:t>
            </a:fld>
            <a:endParaRPr lang="en-US"/>
          </a:p>
        </p:txBody>
      </p:sp>
    </p:spTree>
    <p:extLst>
      <p:ext uri="{BB962C8B-B14F-4D97-AF65-F5344CB8AC3E}">
        <p14:creationId xmlns:p14="http://schemas.microsoft.com/office/powerpoint/2010/main" val="7390228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21378-9CFA-7215-F761-F6CA83E2A334}"/>
              </a:ext>
            </a:extLst>
          </p:cNvPr>
          <p:cNvSpPr>
            <a:spLocks noGrp="1"/>
          </p:cNvSpPr>
          <p:nvPr>
            <p:ph type="title"/>
          </p:nvPr>
        </p:nvSpPr>
        <p:spPr/>
        <p:txBody>
          <a:bodyPr/>
          <a:lstStyle/>
          <a:p>
            <a:r>
              <a:rPr lang="en-US" u="sng"/>
              <a:t>Powell v. McCormack</a:t>
            </a:r>
            <a:r>
              <a:rPr lang="en-US"/>
              <a:t>: Justiciability</a:t>
            </a:r>
          </a:p>
        </p:txBody>
      </p:sp>
      <p:sp>
        <p:nvSpPr>
          <p:cNvPr id="3" name="Content Placeholder 2">
            <a:extLst>
              <a:ext uri="{FF2B5EF4-FFF2-40B4-BE49-F238E27FC236}">
                <a16:creationId xmlns:a16="http://schemas.microsoft.com/office/drawing/2014/main" id="{6714F3FC-7AD5-3969-7F7D-D31611AC2D7C}"/>
              </a:ext>
            </a:extLst>
          </p:cNvPr>
          <p:cNvSpPr>
            <a:spLocks noGrp="1"/>
          </p:cNvSpPr>
          <p:nvPr>
            <p:ph idx="1"/>
          </p:nvPr>
        </p:nvSpPr>
        <p:spPr>
          <a:xfrm>
            <a:off x="857251" y="1143000"/>
            <a:ext cx="7404653" cy="4953000"/>
          </a:xfrm>
        </p:spPr>
        <p:txBody>
          <a:bodyPr>
            <a:normAutofit/>
          </a:bodyPr>
          <a:lstStyle/>
          <a:p>
            <a:pPr marL="34290" indent="0">
              <a:buNone/>
            </a:pPr>
            <a:r>
              <a:rPr lang="en-US"/>
              <a:t>In this case, involves two determinations:</a:t>
            </a:r>
          </a:p>
          <a:p>
            <a:pPr marL="491490" indent="-457200">
              <a:buFont typeface="+mj-lt"/>
              <a:buAutoNum type="arabicPeriod"/>
            </a:pPr>
            <a:r>
              <a:rPr lang="en-US"/>
              <a:t>Are claim presented &amp; relief sought of the type which admit of judicial resolution</a:t>
            </a:r>
          </a:p>
          <a:p>
            <a:pPr marL="491490" indent="-457200">
              <a:buFont typeface="+mj-lt"/>
              <a:buAutoNum type="arabicPeriod"/>
            </a:pPr>
            <a:r>
              <a:rPr lang="en-US"/>
              <a:t>Is the issue a political question: one not justiciable because of separation of powers</a:t>
            </a:r>
          </a:p>
        </p:txBody>
      </p:sp>
      <p:sp>
        <p:nvSpPr>
          <p:cNvPr id="4" name="Footer Placeholder 3">
            <a:extLst>
              <a:ext uri="{FF2B5EF4-FFF2-40B4-BE49-F238E27FC236}">
                <a16:creationId xmlns:a16="http://schemas.microsoft.com/office/drawing/2014/main" id="{F2F20841-B802-9041-283B-64E135F78C4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E2289029-5D6B-EB77-977A-1A26B833CB83}"/>
              </a:ext>
            </a:extLst>
          </p:cNvPr>
          <p:cNvSpPr>
            <a:spLocks noGrp="1"/>
          </p:cNvSpPr>
          <p:nvPr>
            <p:ph type="sldNum" sz="quarter" idx="12"/>
          </p:nvPr>
        </p:nvSpPr>
        <p:spPr/>
        <p:txBody>
          <a:bodyPr/>
          <a:lstStyle/>
          <a:p>
            <a:pPr>
              <a:defRPr/>
            </a:pPr>
            <a:fld id="{1DDB6BF2-1031-4A83-8525-54CF51291594}" type="slidenum">
              <a:rPr lang="en-US" smtClean="0"/>
              <a:pPr>
                <a:defRPr/>
              </a:pPr>
              <a:t>19</a:t>
            </a:fld>
            <a:endParaRPr lang="en-US"/>
          </a:p>
        </p:txBody>
      </p:sp>
    </p:spTree>
    <p:extLst>
      <p:ext uri="{BB962C8B-B14F-4D97-AF65-F5344CB8AC3E}">
        <p14:creationId xmlns:p14="http://schemas.microsoft.com/office/powerpoint/2010/main" val="297725082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21378-9CFA-7215-F761-F6CA83E2A334}"/>
              </a:ext>
            </a:extLst>
          </p:cNvPr>
          <p:cNvSpPr>
            <a:spLocks noGrp="1"/>
          </p:cNvSpPr>
          <p:nvPr>
            <p:ph type="title"/>
          </p:nvPr>
        </p:nvSpPr>
        <p:spPr/>
        <p:txBody>
          <a:bodyPr/>
          <a:lstStyle/>
          <a:p>
            <a:r>
              <a:rPr lang="en-US"/>
              <a:t>Political Question Doctrine</a:t>
            </a:r>
          </a:p>
        </p:txBody>
      </p:sp>
      <p:sp>
        <p:nvSpPr>
          <p:cNvPr id="3" name="Content Placeholder 2">
            <a:extLst>
              <a:ext uri="{FF2B5EF4-FFF2-40B4-BE49-F238E27FC236}">
                <a16:creationId xmlns:a16="http://schemas.microsoft.com/office/drawing/2014/main" id="{6714F3FC-7AD5-3969-7F7D-D31611AC2D7C}"/>
              </a:ext>
            </a:extLst>
          </p:cNvPr>
          <p:cNvSpPr>
            <a:spLocks noGrp="1"/>
          </p:cNvSpPr>
          <p:nvPr>
            <p:ph idx="1"/>
          </p:nvPr>
        </p:nvSpPr>
        <p:spPr>
          <a:xfrm>
            <a:off x="857251" y="1143000"/>
            <a:ext cx="7404653" cy="4953000"/>
          </a:xfrm>
        </p:spPr>
        <p:txBody>
          <a:bodyPr>
            <a:normAutofit fontScale="92500"/>
          </a:bodyPr>
          <a:lstStyle/>
          <a:p>
            <a:pPr marL="31750" indent="0">
              <a:spcBef>
                <a:spcPts val="0"/>
              </a:spcBef>
              <a:spcAft>
                <a:spcPts val="600"/>
              </a:spcAft>
              <a:buNone/>
            </a:pPr>
            <a:r>
              <a:rPr lang="en-US">
                <a:effectLst/>
              </a:rPr>
              <a:t>List of scenarios from </a:t>
            </a:r>
            <a:r>
              <a:rPr lang="en-US" u="sng">
                <a:effectLst/>
              </a:rPr>
              <a:t>Baker v. </a:t>
            </a:r>
            <a:r>
              <a:rPr lang="en-US" u="sng" err="1">
                <a:effectLst/>
              </a:rPr>
              <a:t>Carr</a:t>
            </a:r>
            <a:r>
              <a:rPr lang="en-US">
                <a:effectLst/>
              </a:rPr>
              <a:t> (1962):</a:t>
            </a:r>
          </a:p>
          <a:p>
            <a:pPr marL="292100" indent="-260350">
              <a:spcBef>
                <a:spcPts val="0"/>
              </a:spcBef>
              <a:spcAft>
                <a:spcPts val="600"/>
              </a:spcAft>
              <a:buFont typeface="+mj-lt"/>
              <a:buAutoNum type="arabicPeriod"/>
            </a:pPr>
            <a:r>
              <a:rPr lang="en-US">
                <a:effectLst/>
              </a:rPr>
              <a:t>a textually demonstrable constitutional commitment of the issue to a coordinate political department</a:t>
            </a:r>
            <a:r>
              <a:rPr lang="en-US"/>
              <a:t>; </a:t>
            </a:r>
          </a:p>
          <a:p>
            <a:pPr marL="292100" indent="-260350">
              <a:spcBef>
                <a:spcPts val="0"/>
              </a:spcBef>
              <a:spcAft>
                <a:spcPts val="600"/>
              </a:spcAft>
              <a:buFont typeface="+mj-lt"/>
              <a:buAutoNum type="arabicPeriod"/>
            </a:pPr>
            <a:r>
              <a:rPr lang="en-US">
                <a:effectLst/>
              </a:rPr>
              <a:t>or a lack of judicially discoverable and manageable standards for resolving it</a:t>
            </a:r>
            <a:r>
              <a:rPr lang="en-US"/>
              <a:t>; </a:t>
            </a:r>
          </a:p>
          <a:p>
            <a:pPr marL="292100" indent="-260350">
              <a:spcBef>
                <a:spcPts val="0"/>
              </a:spcBef>
              <a:spcAft>
                <a:spcPts val="600"/>
              </a:spcAft>
              <a:buFont typeface="+mj-lt"/>
              <a:buAutoNum type="arabicPeriod"/>
            </a:pPr>
            <a:r>
              <a:rPr lang="en-US"/>
              <a:t>or the impossibility of deciding without an initial policy determination of a kind clearly for nonjudicial discretion; </a:t>
            </a:r>
          </a:p>
          <a:p>
            <a:pPr marL="292100" indent="-260350">
              <a:spcBef>
                <a:spcPts val="0"/>
              </a:spcBef>
              <a:spcAft>
                <a:spcPts val="600"/>
              </a:spcAft>
              <a:buFont typeface="+mj-lt"/>
              <a:buAutoNum type="arabicPeriod"/>
            </a:pPr>
            <a:r>
              <a:rPr lang="en-US"/>
              <a:t>or the impossibility of a court's undertaking independent resolution without expressing lack of the respect due  coordinate branches of government; </a:t>
            </a:r>
          </a:p>
          <a:p>
            <a:pPr marL="292100" indent="-260350">
              <a:spcBef>
                <a:spcPts val="0"/>
              </a:spcBef>
              <a:spcAft>
                <a:spcPts val="600"/>
              </a:spcAft>
              <a:buFont typeface="+mj-lt"/>
              <a:buAutoNum type="arabicPeriod"/>
            </a:pPr>
            <a:r>
              <a:rPr lang="en-US"/>
              <a:t>or an unusual need for unquestioning adherence to a political decision already made; </a:t>
            </a:r>
          </a:p>
          <a:p>
            <a:pPr marL="292100" indent="-260350">
              <a:spcBef>
                <a:spcPts val="0"/>
              </a:spcBef>
              <a:spcAft>
                <a:spcPts val="600"/>
              </a:spcAft>
              <a:buFont typeface="+mj-lt"/>
              <a:buAutoNum type="arabicPeriod"/>
            </a:pPr>
            <a:r>
              <a:rPr lang="en-US"/>
              <a:t>or the potentiality of embarrassment from multifarious pronouncements by various departments on one question.”</a:t>
            </a:r>
          </a:p>
        </p:txBody>
      </p:sp>
      <p:sp>
        <p:nvSpPr>
          <p:cNvPr id="4" name="Footer Placeholder 3">
            <a:extLst>
              <a:ext uri="{FF2B5EF4-FFF2-40B4-BE49-F238E27FC236}">
                <a16:creationId xmlns:a16="http://schemas.microsoft.com/office/drawing/2014/main" id="{F2F20841-B802-9041-283B-64E135F78C4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E2289029-5D6B-EB77-977A-1A26B833CB83}"/>
              </a:ext>
            </a:extLst>
          </p:cNvPr>
          <p:cNvSpPr>
            <a:spLocks noGrp="1"/>
          </p:cNvSpPr>
          <p:nvPr>
            <p:ph type="sldNum" sz="quarter" idx="12"/>
          </p:nvPr>
        </p:nvSpPr>
        <p:spPr/>
        <p:txBody>
          <a:bodyPr/>
          <a:lstStyle/>
          <a:p>
            <a:pPr>
              <a:defRPr/>
            </a:pPr>
            <a:fld id="{1DDB6BF2-1031-4A83-8525-54CF51291594}" type="slidenum">
              <a:rPr lang="en-US" smtClean="0"/>
              <a:pPr>
                <a:defRPr/>
              </a:pPr>
              <a:t>20</a:t>
            </a:fld>
            <a:endParaRPr lang="en-US"/>
          </a:p>
        </p:txBody>
      </p:sp>
    </p:spTree>
    <p:extLst>
      <p:ext uri="{BB962C8B-B14F-4D97-AF65-F5344CB8AC3E}">
        <p14:creationId xmlns:p14="http://schemas.microsoft.com/office/powerpoint/2010/main" val="127475213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96C6-FA2A-088A-5C18-B89BAB3CD535}"/>
              </a:ext>
            </a:extLst>
          </p:cNvPr>
          <p:cNvSpPr>
            <a:spLocks noGrp="1"/>
          </p:cNvSpPr>
          <p:nvPr>
            <p:ph type="title"/>
          </p:nvPr>
        </p:nvSpPr>
        <p:spPr/>
        <p:txBody>
          <a:bodyPr>
            <a:normAutofit fontScale="90000"/>
          </a:bodyPr>
          <a:lstStyle/>
          <a:p>
            <a:r>
              <a:rPr lang="en-US"/>
              <a:t>U.S. Term Limits, Inc. v Thornton: </a:t>
            </a:r>
            <a:br>
              <a:rPr lang="en-US"/>
            </a:br>
            <a:r>
              <a:rPr lang="en-US"/>
              <a:t>Amendment 73 § 3</a:t>
            </a:r>
          </a:p>
        </p:txBody>
      </p:sp>
      <p:sp>
        <p:nvSpPr>
          <p:cNvPr id="3" name="Content Placeholder 2">
            <a:extLst>
              <a:ext uri="{FF2B5EF4-FFF2-40B4-BE49-F238E27FC236}">
                <a16:creationId xmlns:a16="http://schemas.microsoft.com/office/drawing/2014/main" id="{789E927A-8CE7-71AB-2A2D-461CFE0D4D11}"/>
              </a:ext>
            </a:extLst>
          </p:cNvPr>
          <p:cNvSpPr>
            <a:spLocks noGrp="1"/>
          </p:cNvSpPr>
          <p:nvPr>
            <p:ph idx="1"/>
          </p:nvPr>
        </p:nvSpPr>
        <p:spPr/>
        <p:txBody>
          <a:bodyPr>
            <a:normAutofit/>
          </a:bodyPr>
          <a:lstStyle/>
          <a:p>
            <a:pPr marL="34290" indent="0">
              <a:buNone/>
            </a:pPr>
            <a:endParaRPr lang="en-US">
              <a:latin typeface="Open Sans" panose="020B0606030504020204" pitchFamily="34" charset="0"/>
            </a:endParaRPr>
          </a:p>
          <a:p>
            <a:pPr marL="34290" indent="0">
              <a:buNone/>
            </a:pPr>
            <a:r>
              <a:rPr lang="en-US">
                <a:latin typeface="Open Sans" panose="020B0606030504020204" pitchFamily="34" charset="0"/>
              </a:rPr>
              <a:t>(a) Any person having been elected to three or more terms as a member of the United States House of Representatives from Arkansas shall not be certified as a candidate and shall not be eligible to have his/her name placed on the ballot for election to the United States House of Representatives from Arkansas.</a:t>
            </a:r>
          </a:p>
        </p:txBody>
      </p:sp>
      <p:sp>
        <p:nvSpPr>
          <p:cNvPr id="4" name="Footer Placeholder 3">
            <a:extLst>
              <a:ext uri="{FF2B5EF4-FFF2-40B4-BE49-F238E27FC236}">
                <a16:creationId xmlns:a16="http://schemas.microsoft.com/office/drawing/2014/main" id="{753A44DE-AF06-BB6A-E353-E0DCD936D7FA}"/>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3C765778-DFC6-366E-E706-B6404D69DF52}"/>
              </a:ext>
            </a:extLst>
          </p:cNvPr>
          <p:cNvSpPr>
            <a:spLocks noGrp="1"/>
          </p:cNvSpPr>
          <p:nvPr>
            <p:ph type="sldNum" sz="quarter" idx="12"/>
          </p:nvPr>
        </p:nvSpPr>
        <p:spPr/>
        <p:txBody>
          <a:bodyPr/>
          <a:lstStyle/>
          <a:p>
            <a:pPr>
              <a:defRPr/>
            </a:pPr>
            <a:fld id="{1DDB6BF2-1031-4A83-8525-54CF51291594}" type="slidenum">
              <a:rPr lang="en-US" smtClean="0"/>
              <a:pPr>
                <a:defRPr/>
              </a:pPr>
              <a:t>21</a:t>
            </a:fld>
            <a:endParaRPr lang="en-US"/>
          </a:p>
        </p:txBody>
      </p:sp>
    </p:spTree>
    <p:extLst>
      <p:ext uri="{BB962C8B-B14F-4D97-AF65-F5344CB8AC3E}">
        <p14:creationId xmlns:p14="http://schemas.microsoft.com/office/powerpoint/2010/main" val="77910155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96C6-FA2A-088A-5C18-B89BAB3CD535}"/>
              </a:ext>
            </a:extLst>
          </p:cNvPr>
          <p:cNvSpPr>
            <a:spLocks noGrp="1"/>
          </p:cNvSpPr>
          <p:nvPr>
            <p:ph type="title"/>
          </p:nvPr>
        </p:nvSpPr>
        <p:spPr/>
        <p:txBody>
          <a:bodyPr>
            <a:normAutofit fontScale="90000"/>
          </a:bodyPr>
          <a:lstStyle/>
          <a:p>
            <a:r>
              <a:rPr lang="en-US"/>
              <a:t>U.S. Term Limits, Inc. v Thornton: </a:t>
            </a:r>
            <a:br>
              <a:rPr lang="en-US"/>
            </a:br>
            <a:r>
              <a:rPr lang="en-US"/>
              <a:t>Amendment 73 preamble</a:t>
            </a:r>
          </a:p>
        </p:txBody>
      </p:sp>
      <p:sp>
        <p:nvSpPr>
          <p:cNvPr id="3" name="Content Placeholder 2">
            <a:extLst>
              <a:ext uri="{FF2B5EF4-FFF2-40B4-BE49-F238E27FC236}">
                <a16:creationId xmlns:a16="http://schemas.microsoft.com/office/drawing/2014/main" id="{789E927A-8CE7-71AB-2A2D-461CFE0D4D11}"/>
              </a:ext>
            </a:extLst>
          </p:cNvPr>
          <p:cNvSpPr>
            <a:spLocks noGrp="1"/>
          </p:cNvSpPr>
          <p:nvPr>
            <p:ph idx="1"/>
          </p:nvPr>
        </p:nvSpPr>
        <p:spPr>
          <a:xfrm>
            <a:off x="857251" y="1142999"/>
            <a:ext cx="7404653" cy="4981353"/>
          </a:xfrm>
        </p:spPr>
        <p:txBody>
          <a:bodyPr>
            <a:normAutofit/>
          </a:bodyPr>
          <a:lstStyle/>
          <a:p>
            <a:pPr marL="34290" indent="0">
              <a:buNone/>
            </a:pPr>
            <a:endParaRPr lang="en-US">
              <a:latin typeface="Open Sans" panose="020B0606030504020204" pitchFamily="34" charset="0"/>
            </a:endParaRPr>
          </a:p>
          <a:p>
            <a:pPr marL="34290" indent="0">
              <a:buNone/>
            </a:pPr>
            <a:r>
              <a:rPr lang="en-US" b="0" i="0" u="none" strike="noStrike">
                <a:effectLst/>
                <a:latin typeface="Open Sans" panose="020B0606030504020204" pitchFamily="34" charset="0"/>
              </a:rPr>
              <a:t>The people of Arkansas find and declare that elected officials who remain in office too long become preoccupied with reelection and ignore their duties as representatives of the people. Entrenched incumbency has reduced voter participation and has led to an electoral system that is less free, less competitive, and less representative than the system established by the Founding Fathers. Therefore, the people of Arkansas, exercising their reserved powers, herein limit the terms of elected officials.</a:t>
            </a:r>
            <a:endParaRPr lang="en-US"/>
          </a:p>
        </p:txBody>
      </p:sp>
      <p:sp>
        <p:nvSpPr>
          <p:cNvPr id="4" name="Footer Placeholder 3">
            <a:extLst>
              <a:ext uri="{FF2B5EF4-FFF2-40B4-BE49-F238E27FC236}">
                <a16:creationId xmlns:a16="http://schemas.microsoft.com/office/drawing/2014/main" id="{753A44DE-AF06-BB6A-E353-E0DCD936D7FA}"/>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3C765778-DFC6-366E-E706-B6404D69DF52}"/>
              </a:ext>
            </a:extLst>
          </p:cNvPr>
          <p:cNvSpPr>
            <a:spLocks noGrp="1"/>
          </p:cNvSpPr>
          <p:nvPr>
            <p:ph type="sldNum" sz="quarter" idx="12"/>
          </p:nvPr>
        </p:nvSpPr>
        <p:spPr/>
        <p:txBody>
          <a:bodyPr/>
          <a:lstStyle/>
          <a:p>
            <a:pPr>
              <a:defRPr/>
            </a:pPr>
            <a:fld id="{1DDB6BF2-1031-4A83-8525-54CF51291594}" type="slidenum">
              <a:rPr lang="en-US" smtClean="0"/>
              <a:pPr>
                <a:defRPr/>
              </a:pPr>
              <a:t>22</a:t>
            </a:fld>
            <a:endParaRPr lang="en-US"/>
          </a:p>
        </p:txBody>
      </p:sp>
    </p:spTree>
    <p:extLst>
      <p:ext uri="{BB962C8B-B14F-4D97-AF65-F5344CB8AC3E}">
        <p14:creationId xmlns:p14="http://schemas.microsoft.com/office/powerpoint/2010/main" val="218945365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7D01-2FAA-77D1-587A-03D1BBD5608B}"/>
              </a:ext>
            </a:extLst>
          </p:cNvPr>
          <p:cNvSpPr>
            <a:spLocks noGrp="1"/>
          </p:cNvSpPr>
          <p:nvPr>
            <p:ph type="title"/>
          </p:nvPr>
        </p:nvSpPr>
        <p:spPr/>
        <p:txBody>
          <a:bodyPr/>
          <a:lstStyle/>
          <a:p>
            <a:r>
              <a:rPr lang="en-US"/>
              <a:t>Composition of Congress: provisions</a:t>
            </a:r>
          </a:p>
        </p:txBody>
      </p:sp>
      <p:sp>
        <p:nvSpPr>
          <p:cNvPr id="3" name="Content Placeholder 2">
            <a:extLst>
              <a:ext uri="{FF2B5EF4-FFF2-40B4-BE49-F238E27FC236}">
                <a16:creationId xmlns:a16="http://schemas.microsoft.com/office/drawing/2014/main" id="{108ED8FA-9A85-5913-90DA-6C1165D6B9B7}"/>
              </a:ext>
            </a:extLst>
          </p:cNvPr>
          <p:cNvSpPr>
            <a:spLocks noGrp="1"/>
          </p:cNvSpPr>
          <p:nvPr>
            <p:ph idx="1"/>
          </p:nvPr>
        </p:nvSpPr>
        <p:spPr/>
        <p:txBody>
          <a:bodyPr/>
          <a:lstStyle/>
          <a:p>
            <a:r>
              <a:rPr lang="en-US">
                <a:hlinkClick r:id="rId2"/>
              </a:rPr>
              <a:t>https://prezi.com/view/HDvnXLcbxs2rABA4IK1v/</a:t>
            </a:r>
            <a:endParaRPr lang="en-US"/>
          </a:p>
          <a:p>
            <a:r>
              <a:rPr lang="en-US">
                <a:hlinkClick r:id="rId3"/>
              </a:rPr>
              <a:t>https://www.c-span.org/clip/house-proceeding/oath-of-office-in-the-house-of-representatives/5147615</a:t>
            </a:r>
            <a:endParaRPr lang="en-US"/>
          </a:p>
          <a:p>
            <a:r>
              <a:rPr lang="en-US">
                <a:hlinkClick r:id="rId4"/>
              </a:rPr>
              <a:t>https://judmathews.net/the-u-s-constitution-2/</a:t>
            </a:r>
            <a:endParaRPr lang="en-US"/>
          </a:p>
          <a:p>
            <a:endParaRPr lang="en-US"/>
          </a:p>
        </p:txBody>
      </p:sp>
      <p:sp>
        <p:nvSpPr>
          <p:cNvPr id="4" name="Footer Placeholder 3">
            <a:extLst>
              <a:ext uri="{FF2B5EF4-FFF2-40B4-BE49-F238E27FC236}">
                <a16:creationId xmlns:a16="http://schemas.microsoft.com/office/drawing/2014/main" id="{B0EFB312-7B6B-9EC2-3BC6-CDF59AF64D6B}"/>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589F8218-17D0-085C-9D21-35D6F9966323}"/>
              </a:ext>
            </a:extLst>
          </p:cNvPr>
          <p:cNvSpPr>
            <a:spLocks noGrp="1"/>
          </p:cNvSpPr>
          <p:nvPr>
            <p:ph type="sldNum" sz="quarter" idx="12"/>
          </p:nvPr>
        </p:nvSpPr>
        <p:spPr/>
        <p:txBody>
          <a:bodyPr/>
          <a:lstStyle/>
          <a:p>
            <a:pPr>
              <a:defRPr/>
            </a:pPr>
            <a:fld id="{1DDB6BF2-1031-4A83-8525-54CF51291594}" type="slidenum">
              <a:rPr lang="en-US" smtClean="0"/>
              <a:pPr>
                <a:defRPr/>
              </a:pPr>
              <a:t>23</a:t>
            </a:fld>
            <a:endParaRPr lang="en-US"/>
          </a:p>
        </p:txBody>
      </p:sp>
    </p:spTree>
    <p:extLst>
      <p:ext uri="{BB962C8B-B14F-4D97-AF65-F5344CB8AC3E}">
        <p14:creationId xmlns:p14="http://schemas.microsoft.com/office/powerpoint/2010/main" val="367313286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Bicameralism and presentment</a:t>
            </a:r>
          </a:p>
        </p:txBody>
      </p:sp>
      <p:sp>
        <p:nvSpPr>
          <p:cNvPr id="7" name="Subtitle 6"/>
          <p:cNvSpPr>
            <a:spLocks noGrp="1"/>
          </p:cNvSpPr>
          <p:nvPr>
            <p:ph type="subTitle" idx="1"/>
          </p:nvPr>
        </p:nvSpPr>
        <p:spPr/>
        <p:txBody>
          <a:bodyPr/>
          <a:lstStyle/>
          <a:p>
            <a:r>
              <a:rPr lang="en-US"/>
              <a:t>Assignment #6</a:t>
            </a:r>
          </a:p>
          <a:p>
            <a:r>
              <a:rPr lang="en-US"/>
              <a:t>January 22,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275013336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BBEF-F998-890B-924B-61B9AB8B5077}"/>
              </a:ext>
            </a:extLst>
          </p:cNvPr>
          <p:cNvSpPr>
            <a:spLocks noGrp="1"/>
          </p:cNvSpPr>
          <p:nvPr>
            <p:ph type="title"/>
          </p:nvPr>
        </p:nvSpPr>
        <p:spPr/>
        <p:txBody>
          <a:bodyPr>
            <a:normAutofit fontScale="90000"/>
          </a:bodyPr>
          <a:lstStyle/>
          <a:p>
            <a:r>
              <a:rPr lang="en-US"/>
              <a:t>Section 244(a)(1) </a:t>
            </a:r>
            <a:br>
              <a:rPr lang="en-US"/>
            </a:br>
            <a:r>
              <a:rPr lang="en-US"/>
              <a:t>of Immigration &amp; Nationality Act</a:t>
            </a:r>
          </a:p>
        </p:txBody>
      </p:sp>
      <p:sp>
        <p:nvSpPr>
          <p:cNvPr id="3" name="Content Placeholder 2">
            <a:extLst>
              <a:ext uri="{FF2B5EF4-FFF2-40B4-BE49-F238E27FC236}">
                <a16:creationId xmlns:a16="http://schemas.microsoft.com/office/drawing/2014/main" id="{35D3F9D3-B6EC-32F5-DB61-EFBEF878CBBB}"/>
              </a:ext>
            </a:extLst>
          </p:cNvPr>
          <p:cNvSpPr>
            <a:spLocks noGrp="1"/>
          </p:cNvSpPr>
          <p:nvPr>
            <p:ph idx="1"/>
          </p:nvPr>
        </p:nvSpPr>
        <p:spPr/>
        <p:txBody>
          <a:bodyPr>
            <a:normAutofit fontScale="85000" lnSpcReduction="20000"/>
          </a:bodyPr>
          <a:lstStyle/>
          <a:p>
            <a:pPr marL="34290" indent="0">
              <a:buNone/>
            </a:pPr>
            <a:endParaRPr lang="en-US"/>
          </a:p>
          <a:p>
            <a:pPr marL="34290" indent="0">
              <a:buNone/>
            </a:pPr>
            <a:r>
              <a:rPr lang="en-US"/>
              <a:t>As hereinafter prescribed in this section, </a:t>
            </a:r>
            <a:r>
              <a:rPr lang="en-US" b="1"/>
              <a:t>the Attorney General may, in his discretion, suspend deportation </a:t>
            </a:r>
            <a:r>
              <a:rPr lang="en-US"/>
              <a:t>and adjust the status to that of an alien lawfully admitted for permanent residence, in the case of an alien who applies to the Attorney General for suspension of deportation and -- </a:t>
            </a:r>
          </a:p>
          <a:p>
            <a:pPr marL="34290" indent="0">
              <a:buNone/>
            </a:pPr>
            <a:r>
              <a:rPr lang="en-US"/>
              <a:t>(1) is deportable under any law of the United States except the provisions specified in paragraph (2) of this subsection; has been physically present in the United States for a continuous period of not less than seven years immediately preceding the date of such application, and proves that during all of such period he was and is </a:t>
            </a:r>
            <a:r>
              <a:rPr lang="en-US" b="1"/>
              <a:t>a person of good moral character</a:t>
            </a:r>
            <a:r>
              <a:rPr lang="en-US"/>
              <a:t>; and is a person whose </a:t>
            </a:r>
            <a:r>
              <a:rPr lang="en-US" b="1"/>
              <a:t>deportation would, in the opinion of the Attorney General, result in extreme hardship</a:t>
            </a:r>
            <a:r>
              <a:rPr lang="en-US"/>
              <a:t> to the alien or to his spouse, parent, or child, who is a citizen of the United States or an alien lawfully admitted for permanent residence.</a:t>
            </a:r>
          </a:p>
        </p:txBody>
      </p:sp>
      <p:sp>
        <p:nvSpPr>
          <p:cNvPr id="4" name="Footer Placeholder 3">
            <a:extLst>
              <a:ext uri="{FF2B5EF4-FFF2-40B4-BE49-F238E27FC236}">
                <a16:creationId xmlns:a16="http://schemas.microsoft.com/office/drawing/2014/main" id="{D9F172AF-EA1A-1A9D-98D2-8C978E30C8A5}"/>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7F4259C9-BFA7-819F-105F-42F80F7F34C1}"/>
              </a:ext>
            </a:extLst>
          </p:cNvPr>
          <p:cNvSpPr>
            <a:spLocks noGrp="1"/>
          </p:cNvSpPr>
          <p:nvPr>
            <p:ph type="sldNum" sz="quarter" idx="12"/>
          </p:nvPr>
        </p:nvSpPr>
        <p:spPr/>
        <p:txBody>
          <a:bodyPr/>
          <a:lstStyle/>
          <a:p>
            <a:pPr>
              <a:defRPr/>
            </a:pPr>
            <a:fld id="{1DDB6BF2-1031-4A83-8525-54CF51291594}" type="slidenum">
              <a:rPr lang="en-US" smtClean="0"/>
              <a:pPr>
                <a:defRPr/>
              </a:pPr>
              <a:t>25</a:t>
            </a:fld>
            <a:endParaRPr lang="en-US"/>
          </a:p>
        </p:txBody>
      </p:sp>
    </p:spTree>
    <p:extLst>
      <p:ext uri="{BB962C8B-B14F-4D97-AF65-F5344CB8AC3E}">
        <p14:creationId xmlns:p14="http://schemas.microsoft.com/office/powerpoint/2010/main" val="194148591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BBEF-F998-890B-924B-61B9AB8B5077}"/>
              </a:ext>
            </a:extLst>
          </p:cNvPr>
          <p:cNvSpPr>
            <a:spLocks noGrp="1"/>
          </p:cNvSpPr>
          <p:nvPr>
            <p:ph type="title"/>
          </p:nvPr>
        </p:nvSpPr>
        <p:spPr/>
        <p:txBody>
          <a:bodyPr>
            <a:normAutofit fontScale="90000"/>
          </a:bodyPr>
          <a:lstStyle/>
          <a:p>
            <a:r>
              <a:rPr lang="en-US"/>
              <a:t>Section 244(c)(1) </a:t>
            </a:r>
            <a:br>
              <a:rPr lang="en-US"/>
            </a:br>
            <a:r>
              <a:rPr lang="en-US"/>
              <a:t>of Immigration &amp; Nationality Act</a:t>
            </a:r>
          </a:p>
        </p:txBody>
      </p:sp>
      <p:sp>
        <p:nvSpPr>
          <p:cNvPr id="3" name="Content Placeholder 2">
            <a:extLst>
              <a:ext uri="{FF2B5EF4-FFF2-40B4-BE49-F238E27FC236}">
                <a16:creationId xmlns:a16="http://schemas.microsoft.com/office/drawing/2014/main" id="{35D3F9D3-B6EC-32F5-DB61-EFBEF878CBBB}"/>
              </a:ext>
            </a:extLst>
          </p:cNvPr>
          <p:cNvSpPr>
            <a:spLocks noGrp="1"/>
          </p:cNvSpPr>
          <p:nvPr>
            <p:ph idx="1"/>
          </p:nvPr>
        </p:nvSpPr>
        <p:spPr/>
        <p:txBody>
          <a:bodyPr>
            <a:normAutofit lnSpcReduction="10000"/>
          </a:bodyPr>
          <a:lstStyle/>
          <a:p>
            <a:pPr marL="34290" indent="0">
              <a:buNone/>
            </a:pPr>
            <a:endParaRPr lang="en-US"/>
          </a:p>
          <a:p>
            <a:pPr marL="34290" indent="0">
              <a:buNone/>
            </a:pPr>
            <a:r>
              <a:rPr lang="en-US"/>
              <a:t>Upon application by any alien who is found by the Attorney General to meet the requirements of subsection (a) of this section the Attorney General may in his discretion suspend deportation of such alien. If the deportation of any alien is suspended under the provisions of this subsection, a complete and detailed statement of the facts and pertinent provisions of law in the case shall be reported to the Congress with the reasons for such suspension. Such reports shall be submitted on the first day of each calendar month in which Congress is in session."</a:t>
            </a:r>
          </a:p>
        </p:txBody>
      </p:sp>
      <p:sp>
        <p:nvSpPr>
          <p:cNvPr id="4" name="Footer Placeholder 3">
            <a:extLst>
              <a:ext uri="{FF2B5EF4-FFF2-40B4-BE49-F238E27FC236}">
                <a16:creationId xmlns:a16="http://schemas.microsoft.com/office/drawing/2014/main" id="{D9F172AF-EA1A-1A9D-98D2-8C978E30C8A5}"/>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7F4259C9-BFA7-819F-105F-42F80F7F34C1}"/>
              </a:ext>
            </a:extLst>
          </p:cNvPr>
          <p:cNvSpPr>
            <a:spLocks noGrp="1"/>
          </p:cNvSpPr>
          <p:nvPr>
            <p:ph type="sldNum" sz="quarter" idx="12"/>
          </p:nvPr>
        </p:nvSpPr>
        <p:spPr/>
        <p:txBody>
          <a:bodyPr/>
          <a:lstStyle/>
          <a:p>
            <a:pPr>
              <a:defRPr/>
            </a:pPr>
            <a:fld id="{1DDB6BF2-1031-4A83-8525-54CF51291594}" type="slidenum">
              <a:rPr lang="en-US" smtClean="0"/>
              <a:pPr>
                <a:defRPr/>
              </a:pPr>
              <a:t>26</a:t>
            </a:fld>
            <a:endParaRPr lang="en-US"/>
          </a:p>
        </p:txBody>
      </p:sp>
    </p:spTree>
    <p:extLst>
      <p:ext uri="{BB962C8B-B14F-4D97-AF65-F5344CB8AC3E}">
        <p14:creationId xmlns:p14="http://schemas.microsoft.com/office/powerpoint/2010/main" val="262458069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BBEF-F998-890B-924B-61B9AB8B5077}"/>
              </a:ext>
            </a:extLst>
          </p:cNvPr>
          <p:cNvSpPr>
            <a:spLocks noGrp="1"/>
          </p:cNvSpPr>
          <p:nvPr>
            <p:ph type="title"/>
          </p:nvPr>
        </p:nvSpPr>
        <p:spPr/>
        <p:txBody>
          <a:bodyPr>
            <a:normAutofit fontScale="90000"/>
          </a:bodyPr>
          <a:lstStyle/>
          <a:p>
            <a:r>
              <a:rPr lang="en-US"/>
              <a:t>Section 244(c)(2) </a:t>
            </a:r>
            <a:br>
              <a:rPr lang="en-US"/>
            </a:br>
            <a:r>
              <a:rPr lang="en-US"/>
              <a:t>of Immigration &amp; Nationality Act</a:t>
            </a:r>
          </a:p>
        </p:txBody>
      </p:sp>
      <p:sp>
        <p:nvSpPr>
          <p:cNvPr id="3" name="Content Placeholder 2">
            <a:extLst>
              <a:ext uri="{FF2B5EF4-FFF2-40B4-BE49-F238E27FC236}">
                <a16:creationId xmlns:a16="http://schemas.microsoft.com/office/drawing/2014/main" id="{35D3F9D3-B6EC-32F5-DB61-EFBEF878CBBB}"/>
              </a:ext>
            </a:extLst>
          </p:cNvPr>
          <p:cNvSpPr>
            <a:spLocks noGrp="1"/>
          </p:cNvSpPr>
          <p:nvPr>
            <p:ph idx="1"/>
          </p:nvPr>
        </p:nvSpPr>
        <p:spPr/>
        <p:txBody>
          <a:bodyPr>
            <a:normAutofit fontScale="92500" lnSpcReduction="20000"/>
          </a:bodyPr>
          <a:lstStyle/>
          <a:p>
            <a:pPr marL="34290" indent="0">
              <a:buNone/>
            </a:pPr>
            <a:endParaRPr lang="en-US"/>
          </a:p>
          <a:p>
            <a:pPr marL="34290" indent="0">
              <a:buNone/>
            </a:pPr>
            <a:r>
              <a:rPr lang="en-US"/>
              <a:t>(2) In the case of an alien specified in paragraph (1) of subsection (a) of this subsection -- </a:t>
            </a:r>
          </a:p>
          <a:p>
            <a:pPr marL="34290" indent="0">
              <a:buNone/>
            </a:pPr>
            <a:r>
              <a:rPr lang="en-US"/>
              <a:t>if during the session of the Congress at which a case is reported, or prior to the close of the session of the Congress next following the session at which a case is reported, </a:t>
            </a:r>
            <a:r>
              <a:rPr lang="en-US" b="1"/>
              <a:t>either the Senate or the House of Representatives passes a resolution</a:t>
            </a:r>
            <a:r>
              <a:rPr lang="en-US"/>
              <a:t> stating in substance that it does not favor the suspension of such deportation, the </a:t>
            </a:r>
            <a:r>
              <a:rPr lang="en-US" b="1"/>
              <a:t>Attorney General shall thereupon deport</a:t>
            </a:r>
            <a:r>
              <a:rPr lang="en-US"/>
              <a:t> such alien or authorize the alien's voluntary departure at his own expense under the order of deportation in the manner provided by law. If, within the time above specified, neither the Senate nor the House of Representatives shall pass such a resolution, the Attorney General shall cancel deportation proceedings.</a:t>
            </a:r>
          </a:p>
        </p:txBody>
      </p:sp>
      <p:sp>
        <p:nvSpPr>
          <p:cNvPr id="4" name="Footer Placeholder 3">
            <a:extLst>
              <a:ext uri="{FF2B5EF4-FFF2-40B4-BE49-F238E27FC236}">
                <a16:creationId xmlns:a16="http://schemas.microsoft.com/office/drawing/2014/main" id="{D9F172AF-EA1A-1A9D-98D2-8C978E30C8A5}"/>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7F4259C9-BFA7-819F-105F-42F80F7F34C1}"/>
              </a:ext>
            </a:extLst>
          </p:cNvPr>
          <p:cNvSpPr>
            <a:spLocks noGrp="1"/>
          </p:cNvSpPr>
          <p:nvPr>
            <p:ph type="sldNum" sz="quarter" idx="12"/>
          </p:nvPr>
        </p:nvSpPr>
        <p:spPr/>
        <p:txBody>
          <a:bodyPr/>
          <a:lstStyle/>
          <a:p>
            <a:pPr>
              <a:defRPr/>
            </a:pPr>
            <a:fld id="{1DDB6BF2-1031-4A83-8525-54CF51291594}" type="slidenum">
              <a:rPr lang="en-US" smtClean="0"/>
              <a:pPr>
                <a:defRPr/>
              </a:pPr>
              <a:t>27</a:t>
            </a:fld>
            <a:endParaRPr lang="en-US"/>
          </a:p>
        </p:txBody>
      </p:sp>
    </p:spTree>
    <p:extLst>
      <p:ext uri="{BB962C8B-B14F-4D97-AF65-F5344CB8AC3E}">
        <p14:creationId xmlns:p14="http://schemas.microsoft.com/office/powerpoint/2010/main" val="31425851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CC0A8-ABA2-97F4-528D-46C15ED4DB86}"/>
              </a:ext>
            </a:extLst>
          </p:cNvPr>
          <p:cNvSpPr>
            <a:spLocks noGrp="1"/>
          </p:cNvSpPr>
          <p:nvPr>
            <p:ph type="title"/>
          </p:nvPr>
        </p:nvSpPr>
        <p:spPr/>
        <p:txBody>
          <a:bodyPr/>
          <a:lstStyle/>
          <a:p>
            <a:r>
              <a:rPr lang="en-US"/>
              <a:t>Chadha’s argument</a:t>
            </a:r>
          </a:p>
        </p:txBody>
      </p:sp>
      <p:sp>
        <p:nvSpPr>
          <p:cNvPr id="3" name="Content Placeholder 2">
            <a:extLst>
              <a:ext uri="{FF2B5EF4-FFF2-40B4-BE49-F238E27FC236}">
                <a16:creationId xmlns:a16="http://schemas.microsoft.com/office/drawing/2014/main" id="{68DD44F0-C831-32F0-1F15-464E3806D7D7}"/>
              </a:ext>
            </a:extLst>
          </p:cNvPr>
          <p:cNvSpPr>
            <a:spLocks noGrp="1"/>
          </p:cNvSpPr>
          <p:nvPr>
            <p:ph idx="1"/>
          </p:nvPr>
        </p:nvSpPr>
        <p:spPr/>
        <p:txBody>
          <a:bodyPr/>
          <a:lstStyle/>
          <a:p>
            <a:pPr marL="34290" indent="0">
              <a:buNone/>
            </a:pPr>
            <a:r>
              <a:rPr lang="en-US">
                <a:hlinkClick r:id="rId2"/>
              </a:rPr>
              <a:t>https://www.youtube.com/watch?v=SZ8psP4S6BQ</a:t>
            </a:r>
            <a:endParaRPr lang="en-US"/>
          </a:p>
          <a:p>
            <a:pPr marL="34290" indent="0">
              <a:buNone/>
            </a:pPr>
            <a:endParaRPr lang="en-US"/>
          </a:p>
          <a:p>
            <a:pPr marL="34290" indent="0">
              <a:buNone/>
            </a:pPr>
            <a:endParaRPr lang="en-US"/>
          </a:p>
        </p:txBody>
      </p:sp>
      <p:sp>
        <p:nvSpPr>
          <p:cNvPr id="4" name="Footer Placeholder 3">
            <a:extLst>
              <a:ext uri="{FF2B5EF4-FFF2-40B4-BE49-F238E27FC236}">
                <a16:creationId xmlns:a16="http://schemas.microsoft.com/office/drawing/2014/main" id="{37BC07F2-4D4F-EE6D-B8A0-F7F65CE1747B}"/>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CA5903FD-5DF9-8511-8229-80A11D40C5F9}"/>
              </a:ext>
            </a:extLst>
          </p:cNvPr>
          <p:cNvSpPr>
            <a:spLocks noGrp="1"/>
          </p:cNvSpPr>
          <p:nvPr>
            <p:ph type="sldNum" sz="quarter" idx="12"/>
          </p:nvPr>
        </p:nvSpPr>
        <p:spPr/>
        <p:txBody>
          <a:bodyPr/>
          <a:lstStyle/>
          <a:p>
            <a:pPr>
              <a:defRPr/>
            </a:pPr>
            <a:fld id="{1DDB6BF2-1031-4A83-8525-54CF51291594}" type="slidenum">
              <a:rPr lang="en-US" smtClean="0"/>
              <a:pPr>
                <a:defRPr/>
              </a:pPr>
              <a:t>28</a:t>
            </a:fld>
            <a:endParaRPr lang="en-US"/>
          </a:p>
        </p:txBody>
      </p:sp>
    </p:spTree>
    <p:extLst>
      <p:ext uri="{BB962C8B-B14F-4D97-AF65-F5344CB8AC3E}">
        <p14:creationId xmlns:p14="http://schemas.microsoft.com/office/powerpoint/2010/main" val="361253760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8D7D-B4F7-6AF7-6DD5-BE43FC385463}"/>
              </a:ext>
            </a:extLst>
          </p:cNvPr>
          <p:cNvSpPr>
            <a:spLocks noGrp="1"/>
          </p:cNvSpPr>
          <p:nvPr>
            <p:ph type="title"/>
          </p:nvPr>
        </p:nvSpPr>
        <p:spPr/>
        <p:txBody>
          <a:bodyPr/>
          <a:lstStyle/>
          <a:p>
            <a:r>
              <a:rPr lang="en-US"/>
              <a:t>Appropriations</a:t>
            </a:r>
          </a:p>
        </p:txBody>
      </p:sp>
      <p:sp>
        <p:nvSpPr>
          <p:cNvPr id="3" name="Content Placeholder 2">
            <a:extLst>
              <a:ext uri="{FF2B5EF4-FFF2-40B4-BE49-F238E27FC236}">
                <a16:creationId xmlns:a16="http://schemas.microsoft.com/office/drawing/2014/main" id="{831C4D5A-F8CD-C9EA-3F05-4708973475EE}"/>
              </a:ext>
            </a:extLst>
          </p:cNvPr>
          <p:cNvSpPr>
            <a:spLocks noGrp="1"/>
          </p:cNvSpPr>
          <p:nvPr>
            <p:ph idx="1"/>
          </p:nvPr>
        </p:nvSpPr>
        <p:spPr/>
        <p:txBody>
          <a:bodyPr/>
          <a:lstStyle/>
          <a:p>
            <a:pPr marL="34290" indent="0">
              <a:buNone/>
            </a:pPr>
            <a:endParaRPr lang="en-US"/>
          </a:p>
          <a:p>
            <a:pPr marL="34290" indent="0">
              <a:buNone/>
            </a:pPr>
            <a:r>
              <a:rPr lang="en-US">
                <a:hlinkClick r:id="rId2"/>
              </a:rPr>
              <a:t>https://www.congress.gov/bill/119th-congress/house-bill/7148/text</a:t>
            </a:r>
            <a:endParaRPr lang="en-US"/>
          </a:p>
          <a:p>
            <a:pPr marL="34290" indent="0">
              <a:buNone/>
            </a:pPr>
            <a:endParaRPr lang="en-US"/>
          </a:p>
          <a:p>
            <a:endParaRPr lang="en-US"/>
          </a:p>
        </p:txBody>
      </p:sp>
      <p:sp>
        <p:nvSpPr>
          <p:cNvPr id="4" name="Footer Placeholder 3">
            <a:extLst>
              <a:ext uri="{FF2B5EF4-FFF2-40B4-BE49-F238E27FC236}">
                <a16:creationId xmlns:a16="http://schemas.microsoft.com/office/drawing/2014/main" id="{B3731A85-CCD6-E302-82CE-CEFDF3F11B7B}"/>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36CA7F64-3F2A-BC13-EB83-EF8CCE7ED688}"/>
              </a:ext>
            </a:extLst>
          </p:cNvPr>
          <p:cNvSpPr>
            <a:spLocks noGrp="1"/>
          </p:cNvSpPr>
          <p:nvPr>
            <p:ph type="sldNum" sz="quarter" idx="12"/>
          </p:nvPr>
        </p:nvSpPr>
        <p:spPr/>
        <p:txBody>
          <a:bodyPr/>
          <a:lstStyle/>
          <a:p>
            <a:pPr>
              <a:defRPr/>
            </a:pPr>
            <a:fld id="{1DDB6BF2-1031-4A83-8525-54CF51291594}" type="slidenum">
              <a:rPr lang="en-US" smtClean="0"/>
              <a:pPr>
                <a:defRPr/>
              </a:pPr>
              <a:t>29</a:t>
            </a:fld>
            <a:endParaRPr lang="en-US"/>
          </a:p>
        </p:txBody>
      </p:sp>
    </p:spTree>
    <p:extLst>
      <p:ext uri="{BB962C8B-B14F-4D97-AF65-F5344CB8AC3E}">
        <p14:creationId xmlns:p14="http://schemas.microsoft.com/office/powerpoint/2010/main" val="253582673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The Power </a:t>
            </a:r>
            <a:br>
              <a:rPr lang="en-US" sz="4800"/>
            </a:br>
            <a:r>
              <a:rPr lang="en-US" sz="4800"/>
              <a:t>of the Purse</a:t>
            </a:r>
          </a:p>
        </p:txBody>
      </p:sp>
      <p:sp>
        <p:nvSpPr>
          <p:cNvPr id="7" name="Subtitle 6"/>
          <p:cNvSpPr>
            <a:spLocks noGrp="1"/>
          </p:cNvSpPr>
          <p:nvPr>
            <p:ph type="subTitle" idx="1"/>
          </p:nvPr>
        </p:nvSpPr>
        <p:spPr/>
        <p:txBody>
          <a:bodyPr/>
          <a:lstStyle/>
          <a:p>
            <a:r>
              <a:rPr lang="en-US"/>
              <a:t>Assignment #7</a:t>
            </a:r>
          </a:p>
          <a:p>
            <a:r>
              <a:rPr lang="en-US"/>
              <a:t>January 23,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237887118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EFF3-33D7-4F76-39A6-2392D6AD9777}"/>
              </a:ext>
            </a:extLst>
          </p:cNvPr>
          <p:cNvSpPr>
            <a:spLocks noGrp="1"/>
          </p:cNvSpPr>
          <p:nvPr>
            <p:ph type="title"/>
          </p:nvPr>
        </p:nvSpPr>
        <p:spPr/>
        <p:txBody>
          <a:bodyPr>
            <a:normAutofit/>
          </a:bodyPr>
          <a:lstStyle/>
          <a:p>
            <a:r>
              <a:rPr lang="en-US"/>
              <a:t>Appropriations etc.: Vocabulary</a:t>
            </a:r>
          </a:p>
        </p:txBody>
      </p:sp>
      <p:sp>
        <p:nvSpPr>
          <p:cNvPr id="3" name="Content Placeholder 2">
            <a:extLst>
              <a:ext uri="{FF2B5EF4-FFF2-40B4-BE49-F238E27FC236}">
                <a16:creationId xmlns:a16="http://schemas.microsoft.com/office/drawing/2014/main" id="{55ABF789-99DD-7405-8C7E-EA5D90708CA0}"/>
              </a:ext>
            </a:extLst>
          </p:cNvPr>
          <p:cNvSpPr>
            <a:spLocks noGrp="1"/>
          </p:cNvSpPr>
          <p:nvPr>
            <p:ph idx="1"/>
          </p:nvPr>
        </p:nvSpPr>
        <p:spPr/>
        <p:txBody>
          <a:bodyPr/>
          <a:lstStyle/>
          <a:p>
            <a:r>
              <a:rPr lang="en-US"/>
              <a:t>Authorizing legislation</a:t>
            </a:r>
          </a:p>
          <a:p>
            <a:pPr lvl="1"/>
            <a:r>
              <a:rPr lang="en-US"/>
              <a:t>Establishes or continues the operation of a federal program or agency</a:t>
            </a:r>
          </a:p>
          <a:p>
            <a:r>
              <a:rPr lang="en-US"/>
              <a:t>Appropriation legislation</a:t>
            </a:r>
          </a:p>
          <a:p>
            <a:pPr lvl="1"/>
            <a:r>
              <a:rPr lang="en-US"/>
              <a:t>Provides legal authority for federal agencies to incur obligations and to make payments out of the Treasury for specified purposes. Different kinds:</a:t>
            </a:r>
          </a:p>
          <a:p>
            <a:pPr lvl="2"/>
            <a:r>
              <a:rPr lang="en-US"/>
              <a:t>Permanent (aka continuing) appropriation: effective on an ongoing basis, with no new action needed from Congress</a:t>
            </a:r>
          </a:p>
          <a:p>
            <a:pPr lvl="2"/>
            <a:r>
              <a:rPr lang="en-US"/>
              <a:t>Current appropriation: allows an agency to obligate funds only in the year or years for which they are appropriated</a:t>
            </a:r>
          </a:p>
        </p:txBody>
      </p:sp>
      <p:sp>
        <p:nvSpPr>
          <p:cNvPr id="4" name="Footer Placeholder 3">
            <a:extLst>
              <a:ext uri="{FF2B5EF4-FFF2-40B4-BE49-F238E27FC236}">
                <a16:creationId xmlns:a16="http://schemas.microsoft.com/office/drawing/2014/main" id="{9993DC72-9E40-A99A-D5DF-FE1EB105506D}"/>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917300B2-E3D1-7A62-988D-CD5BC16D030E}"/>
              </a:ext>
            </a:extLst>
          </p:cNvPr>
          <p:cNvSpPr>
            <a:spLocks noGrp="1"/>
          </p:cNvSpPr>
          <p:nvPr>
            <p:ph type="sldNum" sz="quarter" idx="12"/>
          </p:nvPr>
        </p:nvSpPr>
        <p:spPr/>
        <p:txBody>
          <a:bodyPr/>
          <a:lstStyle/>
          <a:p>
            <a:pPr>
              <a:defRPr/>
            </a:pPr>
            <a:fld id="{1DDB6BF2-1031-4A83-8525-54CF51291594}" type="slidenum">
              <a:rPr lang="en-US" smtClean="0"/>
              <a:pPr>
                <a:defRPr/>
              </a:pPr>
              <a:t>31</a:t>
            </a:fld>
            <a:endParaRPr lang="en-US"/>
          </a:p>
        </p:txBody>
      </p:sp>
    </p:spTree>
    <p:extLst>
      <p:ext uri="{BB962C8B-B14F-4D97-AF65-F5344CB8AC3E}">
        <p14:creationId xmlns:p14="http://schemas.microsoft.com/office/powerpoint/2010/main" val="2359216953"/>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3C8E9-ED28-45DB-377E-3D176E90A163}"/>
              </a:ext>
            </a:extLst>
          </p:cNvPr>
          <p:cNvSpPr>
            <a:spLocks noGrp="1"/>
          </p:cNvSpPr>
          <p:nvPr>
            <p:ph type="title"/>
          </p:nvPr>
        </p:nvSpPr>
        <p:spPr/>
        <p:txBody>
          <a:bodyPr>
            <a:normAutofit/>
          </a:bodyPr>
          <a:lstStyle/>
          <a:p>
            <a:r>
              <a:rPr lang="en-US"/>
              <a:t>The Doctrine of Constitutional Avoidance</a:t>
            </a:r>
          </a:p>
        </p:txBody>
      </p:sp>
      <p:sp>
        <p:nvSpPr>
          <p:cNvPr id="3" name="Content Placeholder 2">
            <a:extLst>
              <a:ext uri="{FF2B5EF4-FFF2-40B4-BE49-F238E27FC236}">
                <a16:creationId xmlns:a16="http://schemas.microsoft.com/office/drawing/2014/main" id="{B240EA20-3CEE-B8D3-2232-A920F9FB9617}"/>
              </a:ext>
            </a:extLst>
          </p:cNvPr>
          <p:cNvSpPr>
            <a:spLocks noGrp="1"/>
          </p:cNvSpPr>
          <p:nvPr>
            <p:ph idx="1"/>
          </p:nvPr>
        </p:nvSpPr>
        <p:spPr/>
        <p:txBody>
          <a:bodyPr/>
          <a:lstStyle/>
          <a:p>
            <a:pPr marL="34290" indent="0">
              <a:buNone/>
            </a:pPr>
            <a:r>
              <a:rPr lang="en-US"/>
              <a:t>“Even if a serious doubt of [a statute’s] unconstitutionality is raised, it is a cardinal principle that this Court will first ascertain whether a construction of the statute is fairly possible by which the question may be avoided.”</a:t>
            </a:r>
          </a:p>
          <a:p>
            <a:pPr marL="34290" indent="0">
              <a:buNone/>
            </a:pPr>
            <a:r>
              <a:rPr lang="en-US"/>
              <a:t> - </a:t>
            </a:r>
            <a:r>
              <a:rPr lang="en-US" err="1"/>
              <a:t>Ashwander</a:t>
            </a:r>
            <a:r>
              <a:rPr lang="en-US"/>
              <a:t> v. Tennessee Valley Authority,</a:t>
            </a:r>
            <a:br>
              <a:rPr lang="en-US"/>
            </a:br>
            <a:r>
              <a:rPr lang="en-US"/>
              <a:t> 297 U.S. 288 (1936)</a:t>
            </a:r>
          </a:p>
        </p:txBody>
      </p:sp>
      <p:sp>
        <p:nvSpPr>
          <p:cNvPr id="4" name="Footer Placeholder 3">
            <a:extLst>
              <a:ext uri="{FF2B5EF4-FFF2-40B4-BE49-F238E27FC236}">
                <a16:creationId xmlns:a16="http://schemas.microsoft.com/office/drawing/2014/main" id="{69D66BBA-1212-49E2-753B-07C9BB7BD52A}"/>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E5DD88B5-726B-B8C8-E738-023893E5F93E}"/>
              </a:ext>
            </a:extLst>
          </p:cNvPr>
          <p:cNvSpPr>
            <a:spLocks noGrp="1"/>
          </p:cNvSpPr>
          <p:nvPr>
            <p:ph type="sldNum" sz="quarter" idx="12"/>
          </p:nvPr>
        </p:nvSpPr>
        <p:spPr/>
        <p:txBody>
          <a:bodyPr/>
          <a:lstStyle/>
          <a:p>
            <a:pPr>
              <a:defRPr/>
            </a:pPr>
            <a:fld id="{1DDB6BF2-1031-4A83-8525-54CF51291594}" type="slidenum">
              <a:rPr lang="en-US" smtClean="0"/>
              <a:pPr>
                <a:defRPr/>
              </a:pPr>
              <a:t>32</a:t>
            </a:fld>
            <a:endParaRPr lang="en-US"/>
          </a:p>
        </p:txBody>
      </p:sp>
    </p:spTree>
    <p:extLst>
      <p:ext uri="{BB962C8B-B14F-4D97-AF65-F5344CB8AC3E}">
        <p14:creationId xmlns:p14="http://schemas.microsoft.com/office/powerpoint/2010/main" val="118573248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8A2C6-23EA-EB60-452D-CBE077A54F42}"/>
              </a:ext>
            </a:extLst>
          </p:cNvPr>
          <p:cNvSpPr>
            <a:spLocks noGrp="1"/>
          </p:cNvSpPr>
          <p:nvPr>
            <p:ph type="title"/>
          </p:nvPr>
        </p:nvSpPr>
        <p:spPr/>
        <p:txBody>
          <a:bodyPr>
            <a:normAutofit fontScale="90000"/>
          </a:bodyPr>
          <a:lstStyle/>
          <a:p>
            <a:r>
              <a:rPr lang="en-US"/>
              <a:t>Trump v. Mazars: when may Congress subpoena the President’s personal info?</a:t>
            </a:r>
          </a:p>
        </p:txBody>
      </p:sp>
      <p:sp>
        <p:nvSpPr>
          <p:cNvPr id="3" name="Content Placeholder 2">
            <a:extLst>
              <a:ext uri="{FF2B5EF4-FFF2-40B4-BE49-F238E27FC236}">
                <a16:creationId xmlns:a16="http://schemas.microsoft.com/office/drawing/2014/main" id="{2FC75B7B-387F-7721-FEFB-F08B88373F57}"/>
              </a:ext>
            </a:extLst>
          </p:cNvPr>
          <p:cNvSpPr>
            <a:spLocks noGrp="1"/>
          </p:cNvSpPr>
          <p:nvPr>
            <p:ph idx="1"/>
          </p:nvPr>
        </p:nvSpPr>
        <p:spPr/>
        <p:txBody>
          <a:bodyPr/>
          <a:lstStyle/>
          <a:p>
            <a:pPr marL="34290" indent="0">
              <a:buNone/>
            </a:pPr>
            <a:r>
              <a:rPr lang="en-US"/>
              <a:t>Court must consider:</a:t>
            </a:r>
          </a:p>
          <a:p>
            <a:pPr marL="491490" indent="-457200">
              <a:buFont typeface="+mj-lt"/>
              <a:buAutoNum type="arabicPeriod"/>
            </a:pPr>
            <a:r>
              <a:rPr lang="en-US"/>
              <a:t>Whether other sources could reasonably provide info Congress needs in light of legislative purpose</a:t>
            </a:r>
          </a:p>
          <a:p>
            <a:pPr marL="491490" indent="-457200">
              <a:buFont typeface="+mj-lt"/>
              <a:buAutoNum type="arabicPeriod"/>
            </a:pPr>
            <a:endParaRPr lang="en-US"/>
          </a:p>
        </p:txBody>
      </p:sp>
      <p:sp>
        <p:nvSpPr>
          <p:cNvPr id="4" name="Footer Placeholder 3">
            <a:extLst>
              <a:ext uri="{FF2B5EF4-FFF2-40B4-BE49-F238E27FC236}">
                <a16:creationId xmlns:a16="http://schemas.microsoft.com/office/drawing/2014/main" id="{999B66AC-92F0-F6E2-3C66-4832C7726146}"/>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8674586F-1CCC-8A95-5031-6459A1312A69}"/>
              </a:ext>
            </a:extLst>
          </p:cNvPr>
          <p:cNvSpPr>
            <a:spLocks noGrp="1"/>
          </p:cNvSpPr>
          <p:nvPr>
            <p:ph type="sldNum" sz="quarter" idx="12"/>
          </p:nvPr>
        </p:nvSpPr>
        <p:spPr/>
        <p:txBody>
          <a:bodyPr/>
          <a:lstStyle/>
          <a:p>
            <a:pPr>
              <a:defRPr/>
            </a:pPr>
            <a:fld id="{1DDB6BF2-1031-4A83-8525-54CF51291594}" type="slidenum">
              <a:rPr lang="en-US" smtClean="0"/>
              <a:pPr>
                <a:defRPr/>
              </a:pPr>
              <a:t>33</a:t>
            </a:fld>
            <a:endParaRPr lang="en-US"/>
          </a:p>
        </p:txBody>
      </p:sp>
    </p:spTree>
    <p:extLst>
      <p:ext uri="{BB962C8B-B14F-4D97-AF65-F5344CB8AC3E}">
        <p14:creationId xmlns:p14="http://schemas.microsoft.com/office/powerpoint/2010/main" val="1149322952"/>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True"/>
  <p:tag name="FIBDISPLAYKEYWORDS" val="True"/>
  <p:tag name="USESECONDARYMONITOR" val="True"/>
  <p:tag name="RESPCOUNTERSTYLE" val="-1"/>
  <p:tag name="NUMRESPONSES" val="1"/>
  <p:tag name="REVIEWONLY" val="False"/>
  <p:tag name="TEAMSINLEADERBOARD" val="5"/>
  <p:tag name="BUBBLEGROUPING" val="3"/>
  <p:tag name="CUSTOMCELLBACKCOLOR3" val="-268652"/>
  <p:tag name="DISPLAYDEVICEID" val="True"/>
  <p:tag name="GRIDPOSITION" val="1"/>
  <p:tag name="MULTIRESPDIVISOR" val="1"/>
  <p:tag name="INCORRECTPOINTVALUE" val="0"/>
  <p:tag name="CHARTSCALE" val="True"/>
  <p:tag name="TPVERSION" val="2008"/>
  <p:tag name="ANSWERNOWSTYLE" val="-1"/>
  <p:tag name="INPUTSOURCE" val="1"/>
  <p:tag name="ROTATIONINTERVAL" val="2"/>
  <p:tag name="BUBBLESIZEVISIBLE" val="True"/>
  <p:tag name="CUSTOMCELLBACKCOLOR1" val="-657956"/>
  <p:tag name="GRIDOPACITY" val="90"/>
  <p:tag name="CHARTLABELS" val="0"/>
  <p:tag name="CORRECTPOINTVALUE" val="100"/>
  <p:tag name="FIBDISPLAYRESULTS" val="True"/>
  <p:tag name="SHOWBARVISIBLE" val="True"/>
  <p:tag name="COUNTDOWNSECONDS" val="10"/>
  <p:tag name="AUTOUPDATEALIASES" val="True"/>
  <p:tag name="CUSTOMGRIDBACKCOLOR" val="-2830136"/>
  <p:tag name="DISPLAYDEVICENUMBER" val="True"/>
  <p:tag name="RESETCHARTS" val="True"/>
  <p:tag name="ZEROBASED" val="False"/>
  <p:tag name="BACKUPSESSIONS" val="True"/>
  <p:tag name="MAXRESPONDERS" val="5"/>
  <p:tag name="USESCHEMECOLORS" val="True"/>
  <p:tag name="PARTLISTDEFAULT" val="0"/>
  <p:tag name="FIBNUMRESULTS" val="5"/>
  <p:tag name="RESPCOUNTERFORMAT" val="0"/>
  <p:tag name="BUBBLEVALUEFORMAT" val="0.0"/>
  <p:tag name="GRIDSIZE" val="{Width=800, Height=600}"/>
  <p:tag name="AUTOADJUSTPARTRANGE" val="True"/>
  <p:tag name="BACKUPMAINTENANCE" val="7"/>
  <p:tag name="CUSTOMCELLBACKCOLOR4" val="-8355712"/>
  <p:tag name="REALTIMEBACKUP" val="False"/>
  <p:tag name="CHARTVALUEFORMAT" val="0%"/>
  <p:tag name="CHARTCOLORS" val="0"/>
  <p:tag name="COUNTDOWNSTYLE" val="-1"/>
  <p:tag name="INCLUDEPPT" val="True"/>
  <p:tag name="CUSTOMCELLFORECOLOR" val="-16777216"/>
  <p:tag name="PARTICIPANTSINLEADERBOARD" val="5"/>
  <p:tag name="AUTOSIZEGRID" val="True"/>
  <p:tag name="BULLETTYPE" val="3"/>
  <p:tag name="FIBINCLUDEOTHER" val="True"/>
  <p:tag name="DELIMITERS" val="3.1"/>
  <p:tag name="POWERPOINTVERSION" val="12.0"/>
  <p:tag name="LUIDIAENABLED" val="False"/>
  <p:tag name="TPSTANDARDS" val=""/>
  <p:tag name="TPFULLVERSION" val="4.2.3.225"/>
</p:tagLst>
</file>

<file path=ppt/theme/theme1.xml><?xml version="1.0" encoding="utf-8"?>
<a:theme xmlns:a="http://schemas.openxmlformats.org/drawingml/2006/main" name="Law White with Blue Logo 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Penn State Law Basic" id="{9D527017-44B0-1F41-80C6-B5E1D86247CA}" vid="{A590910A-F0CF-EF43-A900-964C57B5CC18}"/>
    </a:ext>
  </a:extLst>
</a:theme>
</file>

<file path=ppt/theme/theme2.xml><?xml version="1.0" encoding="utf-8"?>
<a:theme xmlns:a="http://schemas.openxmlformats.org/drawingml/2006/main" name="civpro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civpro2019" id="{F7302768-A47F-F042-ACF4-FC52C335B213}" vid="{CA8C4A4B-93BE-0242-A138-75D47E003254}"/>
    </a:ext>
  </a:extLst>
</a:theme>
</file>

<file path=ppt/theme/theme3.xml><?xml version="1.0" encoding="utf-8"?>
<a:theme xmlns:a="http://schemas.openxmlformats.org/drawingml/2006/main" name="1_civpro2019">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civpro2019" id="{2982CDB2-66F6-024E-95AF-C4A662BA8D8A}" vid="{4DFF8EF4-95D1-4942-AA14-BAC7DF57EFA1}"/>
    </a:ext>
  </a:extLst>
</a:theme>
</file>

<file path=ppt/theme/theme4.xml><?xml version="1.0" encoding="utf-8"?>
<a:theme xmlns:a="http://schemas.openxmlformats.org/drawingml/2006/main" name="2_civpro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civpro2019" id="{F7302768-A47F-F042-ACF4-FC52C335B213}" vid="{CA8C4A4B-93BE-0242-A138-75D47E003254}"/>
    </a:ext>
  </a:extLst>
</a:theme>
</file>

<file path=ppt/theme/theme5.xml><?xml version="1.0" encoding="utf-8"?>
<a:theme xmlns:a="http://schemas.openxmlformats.org/drawingml/2006/main" name="3_civpro2019">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civpro2019" id="{2982CDB2-66F6-024E-95AF-C4A662BA8D8A}" vid="{4DFF8EF4-95D1-4942-AA14-BAC7DF57EFA1}"/>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Penn State Law Basic</Template>
  <Application>Microsoft Office PowerPoint</Application>
  <PresentationFormat>On-screen Show (4:3)</PresentationFormat>
  <Slides>33</Slides>
  <Notes>1</Notes>
  <HiddenSlides>0</HiddenSlides>
  <ScaleCrop>false</ScaleCrop>
  <HeadingPairs>
    <vt:vector size="4" baseType="variant">
      <vt:variant>
        <vt:lpstr>Theme</vt:lpstr>
      </vt:variant>
      <vt:variant>
        <vt:i4>5</vt:i4>
      </vt:variant>
      <vt:variant>
        <vt:lpstr>Slide Titles</vt:lpstr>
      </vt:variant>
      <vt:variant>
        <vt:i4>33</vt:i4>
      </vt:variant>
    </vt:vector>
  </HeadingPairs>
  <TitlesOfParts>
    <vt:vector size="38" baseType="lpstr">
      <vt:lpstr>Law White with Blue Logo Bar</vt:lpstr>
      <vt:lpstr>civpro2019</vt:lpstr>
      <vt:lpstr>1_civpro2019</vt:lpstr>
      <vt:lpstr>2_civpro2019</vt:lpstr>
      <vt:lpstr>3_civpro2019</vt:lpstr>
      <vt:lpstr>Article I: The legislative power</vt:lpstr>
      <vt:lpstr>PowerPoint Presentation</vt:lpstr>
      <vt:lpstr>PowerPoint Presentation</vt:lpstr>
      <vt:lpstr>Declaration of Independence (1776)</vt:lpstr>
      <vt:lpstr>The Articles of Confederation  (1777; ratified 1781)</vt:lpstr>
      <vt:lpstr>End of the Revolutionary War:  Treaty of Paris (1783)</vt:lpstr>
      <vt:lpstr>Shays’ Rebellion (1786)</vt:lpstr>
      <vt:lpstr>Independence Hall, Philadelphia</vt:lpstr>
      <vt:lpstr>Signing of the Constitution (1787)</vt:lpstr>
      <vt:lpstr>Ratification (1788)</vt:lpstr>
      <vt:lpstr>PowerPoint Presentation</vt:lpstr>
      <vt:lpstr>Article I, Section I</vt:lpstr>
      <vt:lpstr>PowerPoint Presentation</vt:lpstr>
      <vt:lpstr>PowerPoint Presentation</vt:lpstr>
      <vt:lpstr>The business of congress</vt:lpstr>
      <vt:lpstr>Gundy v. United States: the provision at issue</vt:lpstr>
      <vt:lpstr>Gundy: the Intelligible Principle Test</vt:lpstr>
      <vt:lpstr>The Gundy dissent</vt:lpstr>
      <vt:lpstr>Powell v. McCormack: Justiciability</vt:lpstr>
      <vt:lpstr>Political Question Doctrine</vt:lpstr>
      <vt:lpstr>U.S. Term Limits, Inc. v Thornton:  Amendment 73 § 3</vt:lpstr>
      <vt:lpstr>U.S. Term Limits, Inc. v Thornton:  Amendment 73 preamble</vt:lpstr>
      <vt:lpstr>Composition of Congress: provisions</vt:lpstr>
      <vt:lpstr>Bicameralism and presentment</vt:lpstr>
      <vt:lpstr>Section 244(a)(1)  of Immigration &amp; Nationality Act</vt:lpstr>
      <vt:lpstr>Section 244(c)(1)  of Immigration &amp; Nationality Act</vt:lpstr>
      <vt:lpstr>Section 244(c)(2)  of Immigration &amp; Nationality Act</vt:lpstr>
      <vt:lpstr>Chadha’s argument</vt:lpstr>
      <vt:lpstr>Appropriations</vt:lpstr>
      <vt:lpstr>The Power  of the Purse</vt:lpstr>
      <vt:lpstr>Appropriations etc.: Vocabulary</vt:lpstr>
      <vt:lpstr>The Doctrine of Constitutional Avoidance</vt:lpstr>
      <vt:lpstr>Trump v. Mazars: when may Congress subpoena the President’s personal info?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Jurisdiction</dc:title>
  <dc:creator>Microsoft Office User</dc:creator>
  <cp:revision>1</cp:revision>
  <cp:lastPrinted>2026-01-22T18:53:55Z</cp:lastPrinted>
  <dcterms:created xsi:type="dcterms:W3CDTF">2017-09-06T12:43:06Z</dcterms:created>
  <dcterms:modified xsi:type="dcterms:W3CDTF">2026-01-29T18:43:34Z</dcterms:modified>
</cp:coreProperties>
</file>