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10" r:id="rId1"/>
    <p:sldMasterId id="2147484637" r:id="rId2"/>
    <p:sldMasterId id="2147484647" r:id="rId3"/>
    <p:sldMasterId id="2147484660" r:id="rId4"/>
    <p:sldMasterId id="2147484670" r:id="rId5"/>
  </p:sldMasterIdLst>
  <p:notesMasterIdLst>
    <p:notesMasterId r:id="rId20"/>
  </p:notesMasterIdLst>
  <p:handoutMasterIdLst>
    <p:handoutMasterId r:id="rId21"/>
  </p:handoutMasterIdLst>
  <p:sldIdLst>
    <p:sldId id="330" r:id="rId6"/>
    <p:sldId id="279" r:id="rId7"/>
    <p:sldId id="352" r:id="rId8"/>
    <p:sldId id="353" r:id="rId9"/>
    <p:sldId id="354" r:id="rId10"/>
    <p:sldId id="322" r:id="rId11"/>
    <p:sldId id="324" r:id="rId12"/>
    <p:sldId id="323" r:id="rId13"/>
    <p:sldId id="325" r:id="rId14"/>
    <p:sldId id="326" r:id="rId15"/>
    <p:sldId id="329" r:id="rId16"/>
    <p:sldId id="328" r:id="rId17"/>
    <p:sldId id="327" r:id="rId18"/>
    <p:sldId id="355" r:id="rId19"/>
  </p:sldIdLst>
  <p:sldSz cx="9144000" cy="6858000" type="screen4x3"/>
  <p:notesSz cx="9144000" cy="6858000"/>
  <p:custDataLst>
    <p:tags r:id="rId2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8107F-FA5D-A74B-979E-3DB704888524}" v="14" dt="2026-03-24T12:20:43.1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2"/>
    <p:restoredTop sz="94630"/>
  </p:normalViewPr>
  <p:slideViewPr>
    <p:cSldViewPr snapToGrid="0">
      <p:cViewPr varScale="1">
        <p:scale>
          <a:sx n="113" d="100"/>
          <a:sy n="113" d="100"/>
        </p:scale>
        <p:origin x="172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ews, Jud" userId="f123dd73-fb39-4fc8-82ca-796d6517cfd1" providerId="ADAL" clId="{94D6BE4A-BA25-55A7-B90A-DA61A72FBDE3}"/>
    <pc:docChg chg="undo custSel addSld delSld modSld sldOrd">
      <pc:chgData name="Mathews, Jud" userId="f123dd73-fb39-4fc8-82ca-796d6517cfd1" providerId="ADAL" clId="{94D6BE4A-BA25-55A7-B90A-DA61A72FBDE3}" dt="2026-03-26T17:45:06.339" v="198" actId="2696"/>
      <pc:docMkLst>
        <pc:docMk/>
      </pc:docMkLst>
      <pc:sldChg chg="add">
        <pc:chgData name="Mathews, Jud" userId="f123dd73-fb39-4fc8-82ca-796d6517cfd1" providerId="ADAL" clId="{94D6BE4A-BA25-55A7-B90A-DA61A72FBDE3}" dt="2026-03-17T17:21:02.302" v="2"/>
        <pc:sldMkLst>
          <pc:docMk/>
          <pc:sldMk cId="1632303524" sldId="279"/>
        </pc:sldMkLst>
      </pc:sldChg>
      <pc:sldChg chg="ord">
        <pc:chgData name="Mathews, Jud" userId="f123dd73-fb39-4fc8-82ca-796d6517cfd1" providerId="ADAL" clId="{94D6BE4A-BA25-55A7-B90A-DA61A72FBDE3}" dt="2026-03-19T13:23:15.631" v="118" actId="20578"/>
        <pc:sldMkLst>
          <pc:docMk/>
          <pc:sldMk cId="457431306" sldId="328"/>
        </pc:sldMkLst>
      </pc:sldChg>
      <pc:sldChg chg="ord">
        <pc:chgData name="Mathews, Jud" userId="f123dd73-fb39-4fc8-82ca-796d6517cfd1" providerId="ADAL" clId="{94D6BE4A-BA25-55A7-B90A-DA61A72FBDE3}" dt="2026-03-19T13:23:16.926" v="119" actId="20578"/>
        <pc:sldMkLst>
          <pc:docMk/>
          <pc:sldMk cId="3842733854" sldId="329"/>
        </pc:sldMkLst>
      </pc:sldChg>
      <pc:sldChg chg="add">
        <pc:chgData name="Mathews, Jud" userId="f123dd73-fb39-4fc8-82ca-796d6517cfd1" providerId="ADAL" clId="{94D6BE4A-BA25-55A7-B90A-DA61A72FBDE3}" dt="2026-03-17T17:20:11.665" v="0"/>
        <pc:sldMkLst>
          <pc:docMk/>
          <pc:sldMk cId="1945958804" sldId="330"/>
        </pc:sldMkLst>
      </pc:sldChg>
      <pc:sldChg chg="add">
        <pc:chgData name="Mathews, Jud" userId="f123dd73-fb39-4fc8-82ca-796d6517cfd1" providerId="ADAL" clId="{94D6BE4A-BA25-55A7-B90A-DA61A72FBDE3}" dt="2026-03-17T17:20:11.665" v="0"/>
        <pc:sldMkLst>
          <pc:docMk/>
          <pc:sldMk cId="2390220555" sldId="352"/>
        </pc:sldMkLst>
      </pc:sldChg>
      <pc:sldChg chg="modSp new mod">
        <pc:chgData name="Mathews, Jud" userId="f123dd73-fb39-4fc8-82ca-796d6517cfd1" providerId="ADAL" clId="{94D6BE4A-BA25-55A7-B90A-DA61A72FBDE3}" dt="2026-03-17T18:19:01.849" v="41" actId="113"/>
        <pc:sldMkLst>
          <pc:docMk/>
          <pc:sldMk cId="4259035514" sldId="353"/>
        </pc:sldMkLst>
        <pc:spChg chg="mod">
          <ac:chgData name="Mathews, Jud" userId="f123dd73-fb39-4fc8-82ca-796d6517cfd1" providerId="ADAL" clId="{94D6BE4A-BA25-55A7-B90A-DA61A72FBDE3}" dt="2026-03-17T18:18:03.669" v="24" actId="20577"/>
          <ac:spMkLst>
            <pc:docMk/>
            <pc:sldMk cId="4259035514" sldId="353"/>
            <ac:spMk id="2" creationId="{77312BD2-5AA3-87F1-D240-3899AB9073E3}"/>
          </ac:spMkLst>
        </pc:spChg>
        <pc:spChg chg="mod">
          <ac:chgData name="Mathews, Jud" userId="f123dd73-fb39-4fc8-82ca-796d6517cfd1" providerId="ADAL" clId="{94D6BE4A-BA25-55A7-B90A-DA61A72FBDE3}" dt="2026-03-17T18:19:01.849" v="41" actId="113"/>
          <ac:spMkLst>
            <pc:docMk/>
            <pc:sldMk cId="4259035514" sldId="353"/>
            <ac:spMk id="3" creationId="{5080F0C4-D1FF-B7C3-7227-BA4DCDF9D8A0}"/>
          </ac:spMkLst>
        </pc:spChg>
      </pc:sldChg>
      <pc:sldChg chg="modSp add mod">
        <pc:chgData name="Mathews, Jud" userId="f123dd73-fb39-4fc8-82ca-796d6517cfd1" providerId="ADAL" clId="{94D6BE4A-BA25-55A7-B90A-DA61A72FBDE3}" dt="2026-03-19T12:33:26.875" v="117" actId="20577"/>
        <pc:sldMkLst>
          <pc:docMk/>
          <pc:sldMk cId="4158758010" sldId="354"/>
        </pc:sldMkLst>
        <pc:spChg chg="mod">
          <ac:chgData name="Mathews, Jud" userId="f123dd73-fb39-4fc8-82ca-796d6517cfd1" providerId="ADAL" clId="{94D6BE4A-BA25-55A7-B90A-DA61A72FBDE3}" dt="2026-03-19T12:33:21.840" v="115" actId="20577"/>
          <ac:spMkLst>
            <pc:docMk/>
            <pc:sldMk cId="4158758010" sldId="354"/>
            <ac:spMk id="6" creationId="{E4F27E33-14E2-F80D-9096-6D77300C101C}"/>
          </ac:spMkLst>
        </pc:spChg>
        <pc:spChg chg="mod">
          <ac:chgData name="Mathews, Jud" userId="f123dd73-fb39-4fc8-82ca-796d6517cfd1" providerId="ADAL" clId="{94D6BE4A-BA25-55A7-B90A-DA61A72FBDE3}" dt="2026-03-19T12:33:26.875" v="117" actId="20577"/>
          <ac:spMkLst>
            <pc:docMk/>
            <pc:sldMk cId="4158758010" sldId="354"/>
            <ac:spMk id="7" creationId="{004ED478-F30D-F82F-BF48-0ED4627B5491}"/>
          </ac:spMkLst>
        </pc:spChg>
      </pc:sldChg>
      <pc:sldChg chg="modSp add del mod">
        <pc:chgData name="Mathews, Jud" userId="f123dd73-fb39-4fc8-82ca-796d6517cfd1" providerId="ADAL" clId="{94D6BE4A-BA25-55A7-B90A-DA61A72FBDE3}" dt="2026-03-26T17:45:03.256" v="197" actId="2696"/>
        <pc:sldMkLst>
          <pc:docMk/>
          <pc:sldMk cId="487853322" sldId="355"/>
        </pc:sldMkLst>
        <pc:spChg chg="mod">
          <ac:chgData name="Mathews, Jud" userId="f123dd73-fb39-4fc8-82ca-796d6517cfd1" providerId="ADAL" clId="{94D6BE4A-BA25-55A7-B90A-DA61A72FBDE3}" dt="2026-03-24T12:15:35.657" v="136" actId="20577"/>
          <ac:spMkLst>
            <pc:docMk/>
            <pc:sldMk cId="487853322" sldId="355"/>
            <ac:spMk id="6" creationId="{EB68D7D0-FF8F-9414-F9F3-32D4B3CF64B0}"/>
          </ac:spMkLst>
        </pc:spChg>
        <pc:spChg chg="mod">
          <ac:chgData name="Mathews, Jud" userId="f123dd73-fb39-4fc8-82ca-796d6517cfd1" providerId="ADAL" clId="{94D6BE4A-BA25-55A7-B90A-DA61A72FBDE3}" dt="2026-03-24T12:15:43.654" v="144" actId="20577"/>
          <ac:spMkLst>
            <pc:docMk/>
            <pc:sldMk cId="487853322" sldId="355"/>
            <ac:spMk id="7" creationId="{2B1CBB86-841E-E563-C729-EFD08BEF04DB}"/>
          </ac:spMkLst>
        </pc:spChg>
      </pc:sldChg>
      <pc:sldChg chg="addSp modSp new add del mod">
        <pc:chgData name="Mathews, Jud" userId="f123dd73-fb39-4fc8-82ca-796d6517cfd1" providerId="ADAL" clId="{94D6BE4A-BA25-55A7-B90A-DA61A72FBDE3}" dt="2026-03-26T17:45:06.339" v="198" actId="2696"/>
        <pc:sldMkLst>
          <pc:docMk/>
          <pc:sldMk cId="1519535185" sldId="356"/>
        </pc:sldMkLst>
      </pc:sldChg>
      <pc:sldChg chg="addSp delSp modSp new add del mod modClrScheme chgLayout">
        <pc:chgData name="Mathews, Jud" userId="f123dd73-fb39-4fc8-82ca-796d6517cfd1" providerId="ADAL" clId="{94D6BE4A-BA25-55A7-B90A-DA61A72FBDE3}" dt="2026-03-26T17:45:06.339" v="198" actId="2696"/>
        <pc:sldMkLst>
          <pc:docMk/>
          <pc:sldMk cId="2227410866" sldId="357"/>
        </pc:sldMkLst>
      </pc:sldChg>
    </pc:docChg>
  </pc:docChgLst>
  <pc:docChgLst>
    <pc:chgData name="Mathews, Jud" userId="f123dd73-fb39-4fc8-82ca-796d6517cfd1" providerId="ADAL" clId="{8ED6FA1A-2005-4985-A6F3-731763D01ECA}"/>
    <pc:docChg chg="modShowInfo">
      <pc:chgData name="Mathews, Jud" userId="f123dd73-fb39-4fc8-82ca-796d6517cfd1" providerId="ADAL" clId="{8ED6FA1A-2005-4985-A6F3-731763D01ECA}" dt="2026-03-17T18:26:47.543" v="0" actId="2744"/>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36966D-358E-3C44-AE4F-CF36DAB0A852}" type="doc">
      <dgm:prSet loTypeId="urn:microsoft.com/office/officeart/2005/8/layout/pyramid1" loCatId="pyramid" qsTypeId="urn:microsoft.com/office/officeart/2005/8/quickstyle/simple3" qsCatId="simple" csTypeId="urn:microsoft.com/office/officeart/2005/8/colors/colorful2" csCatId="colorful" phldr="1"/>
      <dgm:spPr/>
    </dgm:pt>
    <dgm:pt modelId="{7C37BF92-0BE0-D74D-B476-C93B256E934D}">
      <dgm:prSet phldrT="[Text]"/>
      <dgm:spPr/>
      <dgm:t>
        <a:bodyPr/>
        <a:lstStyle/>
        <a:p>
          <a:r>
            <a:rPr lang="en-US"/>
            <a:t>U.S. Supreme Court</a:t>
          </a:r>
        </a:p>
      </dgm:t>
    </dgm:pt>
    <dgm:pt modelId="{538E28A5-27CF-384C-80EB-BACCE9D316A4}" type="parTrans" cxnId="{40D82654-4936-2C49-BA6E-47DEEA26F854}">
      <dgm:prSet/>
      <dgm:spPr/>
      <dgm:t>
        <a:bodyPr/>
        <a:lstStyle/>
        <a:p>
          <a:endParaRPr lang="en-US"/>
        </a:p>
      </dgm:t>
    </dgm:pt>
    <dgm:pt modelId="{8F4A8B19-4B07-EC41-B6D5-5D14E75A121E}" type="sibTrans" cxnId="{40D82654-4936-2C49-BA6E-47DEEA26F854}">
      <dgm:prSet/>
      <dgm:spPr/>
      <dgm:t>
        <a:bodyPr/>
        <a:lstStyle/>
        <a:p>
          <a:endParaRPr lang="en-US"/>
        </a:p>
      </dgm:t>
    </dgm:pt>
    <dgm:pt modelId="{99CE2628-29E6-274A-A658-A687A2A9682B}">
      <dgm:prSet phldrT="[Text]"/>
      <dgm:spPr/>
      <dgm:t>
        <a:bodyPr/>
        <a:lstStyle/>
        <a:p>
          <a:r>
            <a:rPr lang="en-US"/>
            <a:t>Circuit courts of appeals</a:t>
          </a:r>
        </a:p>
      </dgm:t>
    </dgm:pt>
    <dgm:pt modelId="{C0A4ED99-F751-0B48-A763-6329AAE25A16}" type="parTrans" cxnId="{748632D1-888E-0F49-9161-CA9E3C2D81BE}">
      <dgm:prSet/>
      <dgm:spPr/>
      <dgm:t>
        <a:bodyPr/>
        <a:lstStyle/>
        <a:p>
          <a:endParaRPr lang="en-US"/>
        </a:p>
      </dgm:t>
    </dgm:pt>
    <dgm:pt modelId="{25D7263A-A113-444D-9E13-AB450B3DFA69}" type="sibTrans" cxnId="{748632D1-888E-0F49-9161-CA9E3C2D81BE}">
      <dgm:prSet/>
      <dgm:spPr/>
      <dgm:t>
        <a:bodyPr/>
        <a:lstStyle/>
        <a:p>
          <a:endParaRPr lang="en-US"/>
        </a:p>
      </dgm:t>
    </dgm:pt>
    <dgm:pt modelId="{DDCB7A8C-385F-3C4B-A3A6-C953D140DF85}">
      <dgm:prSet phldrT="[Text]"/>
      <dgm:spPr/>
      <dgm:t>
        <a:bodyPr/>
        <a:lstStyle/>
        <a:p>
          <a:r>
            <a:rPr lang="en-US">
              <a:solidFill>
                <a:schemeClr val="tx1"/>
              </a:solidFill>
            </a:rPr>
            <a:t>District courts</a:t>
          </a:r>
        </a:p>
      </dgm:t>
    </dgm:pt>
    <dgm:pt modelId="{C0880544-A69C-A242-9ADB-CC01BB1E8B64}" type="sibTrans" cxnId="{5D587C03-8C63-BE40-A8DD-65F01372FB1D}">
      <dgm:prSet/>
      <dgm:spPr/>
      <dgm:t>
        <a:bodyPr/>
        <a:lstStyle/>
        <a:p>
          <a:endParaRPr lang="en-US"/>
        </a:p>
      </dgm:t>
    </dgm:pt>
    <dgm:pt modelId="{4F489635-0030-224B-949E-B19E8ED3D0F4}" type="parTrans" cxnId="{5D587C03-8C63-BE40-A8DD-65F01372FB1D}">
      <dgm:prSet/>
      <dgm:spPr/>
      <dgm:t>
        <a:bodyPr/>
        <a:lstStyle/>
        <a:p>
          <a:endParaRPr lang="en-US"/>
        </a:p>
      </dgm:t>
    </dgm:pt>
    <dgm:pt modelId="{060D00AE-BE30-9246-B738-7FE50531997B}" type="pres">
      <dgm:prSet presAssocID="{7236966D-358E-3C44-AE4F-CF36DAB0A852}" presName="Name0" presStyleCnt="0">
        <dgm:presLayoutVars>
          <dgm:dir/>
          <dgm:animLvl val="lvl"/>
          <dgm:resizeHandles val="exact"/>
        </dgm:presLayoutVars>
      </dgm:prSet>
      <dgm:spPr/>
    </dgm:pt>
    <dgm:pt modelId="{BE5A22DB-5BCB-B443-9E66-0DD7F780D7E3}" type="pres">
      <dgm:prSet presAssocID="{7C37BF92-0BE0-D74D-B476-C93B256E934D}" presName="Name8" presStyleCnt="0"/>
      <dgm:spPr/>
    </dgm:pt>
    <dgm:pt modelId="{E94146CE-5C37-7949-84AE-4B3273CB8D8F}" type="pres">
      <dgm:prSet presAssocID="{7C37BF92-0BE0-D74D-B476-C93B256E934D}" presName="level" presStyleLbl="node1" presStyleIdx="0" presStyleCnt="3">
        <dgm:presLayoutVars>
          <dgm:chMax val="1"/>
          <dgm:bulletEnabled val="1"/>
        </dgm:presLayoutVars>
      </dgm:prSet>
      <dgm:spPr/>
    </dgm:pt>
    <dgm:pt modelId="{98451128-D552-5249-9375-232442FF286B}" type="pres">
      <dgm:prSet presAssocID="{7C37BF92-0BE0-D74D-B476-C93B256E934D}" presName="levelTx" presStyleLbl="revTx" presStyleIdx="0" presStyleCnt="0">
        <dgm:presLayoutVars>
          <dgm:chMax val="1"/>
          <dgm:bulletEnabled val="1"/>
        </dgm:presLayoutVars>
      </dgm:prSet>
      <dgm:spPr/>
    </dgm:pt>
    <dgm:pt modelId="{137A599E-F177-1341-9A41-D35ADB4B0E77}" type="pres">
      <dgm:prSet presAssocID="{99CE2628-29E6-274A-A658-A687A2A9682B}" presName="Name8" presStyleCnt="0"/>
      <dgm:spPr/>
    </dgm:pt>
    <dgm:pt modelId="{E76F566B-1304-3343-8987-4E3B366746C0}" type="pres">
      <dgm:prSet presAssocID="{99CE2628-29E6-274A-A658-A687A2A9682B}" presName="level" presStyleLbl="node1" presStyleIdx="1" presStyleCnt="3">
        <dgm:presLayoutVars>
          <dgm:chMax val="1"/>
          <dgm:bulletEnabled val="1"/>
        </dgm:presLayoutVars>
      </dgm:prSet>
      <dgm:spPr/>
    </dgm:pt>
    <dgm:pt modelId="{E5F97CFF-8576-5342-ABAF-E73476373E57}" type="pres">
      <dgm:prSet presAssocID="{99CE2628-29E6-274A-A658-A687A2A9682B}" presName="levelTx" presStyleLbl="revTx" presStyleIdx="0" presStyleCnt="0">
        <dgm:presLayoutVars>
          <dgm:chMax val="1"/>
          <dgm:bulletEnabled val="1"/>
        </dgm:presLayoutVars>
      </dgm:prSet>
      <dgm:spPr/>
    </dgm:pt>
    <dgm:pt modelId="{55D6554C-0325-2C44-B075-DE5DCE557688}" type="pres">
      <dgm:prSet presAssocID="{DDCB7A8C-385F-3C4B-A3A6-C953D140DF85}" presName="Name8" presStyleCnt="0"/>
      <dgm:spPr/>
    </dgm:pt>
    <dgm:pt modelId="{DCDC2F70-83F1-EE43-9A65-1B837FF7DB33}" type="pres">
      <dgm:prSet presAssocID="{DDCB7A8C-385F-3C4B-A3A6-C953D140DF85}" presName="level" presStyleLbl="node1" presStyleIdx="2" presStyleCnt="3">
        <dgm:presLayoutVars>
          <dgm:chMax val="1"/>
          <dgm:bulletEnabled val="1"/>
        </dgm:presLayoutVars>
      </dgm:prSet>
      <dgm:spPr/>
    </dgm:pt>
    <dgm:pt modelId="{A1BDBFE0-E903-6647-A92F-6549B129D219}" type="pres">
      <dgm:prSet presAssocID="{DDCB7A8C-385F-3C4B-A3A6-C953D140DF85}" presName="levelTx" presStyleLbl="revTx" presStyleIdx="0" presStyleCnt="0">
        <dgm:presLayoutVars>
          <dgm:chMax val="1"/>
          <dgm:bulletEnabled val="1"/>
        </dgm:presLayoutVars>
      </dgm:prSet>
      <dgm:spPr/>
    </dgm:pt>
  </dgm:ptLst>
  <dgm:cxnLst>
    <dgm:cxn modelId="{5D587C03-8C63-BE40-A8DD-65F01372FB1D}" srcId="{7236966D-358E-3C44-AE4F-CF36DAB0A852}" destId="{DDCB7A8C-385F-3C4B-A3A6-C953D140DF85}" srcOrd="2" destOrd="0" parTransId="{4F489635-0030-224B-949E-B19E8ED3D0F4}" sibTransId="{C0880544-A69C-A242-9ADB-CC01BB1E8B64}"/>
    <dgm:cxn modelId="{A0FA9027-B245-9E49-9632-0D950340FF92}" type="presOf" srcId="{7C37BF92-0BE0-D74D-B476-C93B256E934D}" destId="{98451128-D552-5249-9375-232442FF286B}" srcOrd="1" destOrd="0" presId="urn:microsoft.com/office/officeart/2005/8/layout/pyramid1"/>
    <dgm:cxn modelId="{35F9AF32-93F0-F640-AE71-638129771186}" type="presOf" srcId="{99CE2628-29E6-274A-A658-A687A2A9682B}" destId="{E76F566B-1304-3343-8987-4E3B366746C0}" srcOrd="0" destOrd="0" presId="urn:microsoft.com/office/officeart/2005/8/layout/pyramid1"/>
    <dgm:cxn modelId="{7B8F8133-C9F8-DC45-9598-C8C6CB20550F}" type="presOf" srcId="{7C37BF92-0BE0-D74D-B476-C93B256E934D}" destId="{E94146CE-5C37-7949-84AE-4B3273CB8D8F}" srcOrd="0" destOrd="0" presId="urn:microsoft.com/office/officeart/2005/8/layout/pyramid1"/>
    <dgm:cxn modelId="{ADFB8853-7048-B54F-98BD-791BC2BCE8E9}" type="presOf" srcId="{7236966D-358E-3C44-AE4F-CF36DAB0A852}" destId="{060D00AE-BE30-9246-B738-7FE50531997B}" srcOrd="0" destOrd="0" presId="urn:microsoft.com/office/officeart/2005/8/layout/pyramid1"/>
    <dgm:cxn modelId="{40D82654-4936-2C49-BA6E-47DEEA26F854}" srcId="{7236966D-358E-3C44-AE4F-CF36DAB0A852}" destId="{7C37BF92-0BE0-D74D-B476-C93B256E934D}" srcOrd="0" destOrd="0" parTransId="{538E28A5-27CF-384C-80EB-BACCE9D316A4}" sibTransId="{8F4A8B19-4B07-EC41-B6D5-5D14E75A121E}"/>
    <dgm:cxn modelId="{6808518D-A915-BB42-A577-6491F756E71C}" type="presOf" srcId="{DDCB7A8C-385F-3C4B-A3A6-C953D140DF85}" destId="{A1BDBFE0-E903-6647-A92F-6549B129D219}" srcOrd="1" destOrd="0" presId="urn:microsoft.com/office/officeart/2005/8/layout/pyramid1"/>
    <dgm:cxn modelId="{8CA83693-0731-F449-9E7C-7DECAF64A6EE}" type="presOf" srcId="{99CE2628-29E6-274A-A658-A687A2A9682B}" destId="{E5F97CFF-8576-5342-ABAF-E73476373E57}" srcOrd="1" destOrd="0" presId="urn:microsoft.com/office/officeart/2005/8/layout/pyramid1"/>
    <dgm:cxn modelId="{748632D1-888E-0F49-9161-CA9E3C2D81BE}" srcId="{7236966D-358E-3C44-AE4F-CF36DAB0A852}" destId="{99CE2628-29E6-274A-A658-A687A2A9682B}" srcOrd="1" destOrd="0" parTransId="{C0A4ED99-F751-0B48-A763-6329AAE25A16}" sibTransId="{25D7263A-A113-444D-9E13-AB450B3DFA69}"/>
    <dgm:cxn modelId="{51898DEE-D591-3C40-9267-397A262B4339}" type="presOf" srcId="{DDCB7A8C-385F-3C4B-A3A6-C953D140DF85}" destId="{DCDC2F70-83F1-EE43-9A65-1B837FF7DB33}" srcOrd="0" destOrd="0" presId="urn:microsoft.com/office/officeart/2005/8/layout/pyramid1"/>
    <dgm:cxn modelId="{F3B85CD4-F8A0-8B4A-A149-8608535FDEFD}" type="presParOf" srcId="{060D00AE-BE30-9246-B738-7FE50531997B}" destId="{BE5A22DB-5BCB-B443-9E66-0DD7F780D7E3}" srcOrd="0" destOrd="0" presId="urn:microsoft.com/office/officeart/2005/8/layout/pyramid1"/>
    <dgm:cxn modelId="{655E8FE7-95F3-AD49-98B6-B1ED046DFDCC}" type="presParOf" srcId="{BE5A22DB-5BCB-B443-9E66-0DD7F780D7E3}" destId="{E94146CE-5C37-7949-84AE-4B3273CB8D8F}" srcOrd="0" destOrd="0" presId="urn:microsoft.com/office/officeart/2005/8/layout/pyramid1"/>
    <dgm:cxn modelId="{9D71EDE5-815F-9546-B780-701D7AEBF251}" type="presParOf" srcId="{BE5A22DB-5BCB-B443-9E66-0DD7F780D7E3}" destId="{98451128-D552-5249-9375-232442FF286B}" srcOrd="1" destOrd="0" presId="urn:microsoft.com/office/officeart/2005/8/layout/pyramid1"/>
    <dgm:cxn modelId="{93142024-4CC0-4E43-BDA4-3EC562E40EE0}" type="presParOf" srcId="{060D00AE-BE30-9246-B738-7FE50531997B}" destId="{137A599E-F177-1341-9A41-D35ADB4B0E77}" srcOrd="1" destOrd="0" presId="urn:microsoft.com/office/officeart/2005/8/layout/pyramid1"/>
    <dgm:cxn modelId="{C0BE171A-DE6A-9A4B-AFB4-6CA57BDB0339}" type="presParOf" srcId="{137A599E-F177-1341-9A41-D35ADB4B0E77}" destId="{E76F566B-1304-3343-8987-4E3B366746C0}" srcOrd="0" destOrd="0" presId="urn:microsoft.com/office/officeart/2005/8/layout/pyramid1"/>
    <dgm:cxn modelId="{D99B3D4D-CFEE-E64E-8BA0-28F75FD84857}" type="presParOf" srcId="{137A599E-F177-1341-9A41-D35ADB4B0E77}" destId="{E5F97CFF-8576-5342-ABAF-E73476373E57}" srcOrd="1" destOrd="0" presId="urn:microsoft.com/office/officeart/2005/8/layout/pyramid1"/>
    <dgm:cxn modelId="{45C8222A-9C91-4247-B393-77FC6D208771}" type="presParOf" srcId="{060D00AE-BE30-9246-B738-7FE50531997B}" destId="{55D6554C-0325-2C44-B075-DE5DCE557688}" srcOrd="2" destOrd="0" presId="urn:microsoft.com/office/officeart/2005/8/layout/pyramid1"/>
    <dgm:cxn modelId="{FE32C757-5428-5846-BC1A-F81D8D52A91B}" type="presParOf" srcId="{55D6554C-0325-2C44-B075-DE5DCE557688}" destId="{DCDC2F70-83F1-EE43-9A65-1B837FF7DB33}" srcOrd="0" destOrd="0" presId="urn:microsoft.com/office/officeart/2005/8/layout/pyramid1"/>
    <dgm:cxn modelId="{D0915AE1-77F3-DB47-86D3-DC8F9EFDB3D9}" type="presParOf" srcId="{55D6554C-0325-2C44-B075-DE5DCE557688}" destId="{A1BDBFE0-E903-6647-A92F-6549B129D21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DF8F25-062C-3F46-9571-0D036406E0CC}" type="doc">
      <dgm:prSet loTypeId="urn:microsoft.com/office/officeart/2005/8/layout/pyramid1" loCatId="pyramid" qsTypeId="urn:microsoft.com/office/officeart/2005/8/quickstyle/simple3" qsCatId="simple" csTypeId="urn:microsoft.com/office/officeart/2005/8/colors/colorful2" csCatId="colorful" phldr="1"/>
      <dgm:spPr/>
    </dgm:pt>
    <dgm:pt modelId="{25ABCEFA-D11A-DE40-BB7C-15BCA5F53076}">
      <dgm:prSet phldrT="[Text]"/>
      <dgm:spPr/>
      <dgm:t>
        <a:bodyPr/>
        <a:lstStyle/>
        <a:p>
          <a:r>
            <a:rPr lang="en-US"/>
            <a:t>State supreme court</a:t>
          </a:r>
        </a:p>
      </dgm:t>
    </dgm:pt>
    <dgm:pt modelId="{344729AA-E681-C449-982E-B01FCEB26EF6}" type="parTrans" cxnId="{CE2A088F-008D-B247-A07F-D466DDDBF26A}">
      <dgm:prSet/>
      <dgm:spPr/>
      <dgm:t>
        <a:bodyPr/>
        <a:lstStyle/>
        <a:p>
          <a:endParaRPr lang="en-US"/>
        </a:p>
      </dgm:t>
    </dgm:pt>
    <dgm:pt modelId="{D940CC0A-BA37-F348-A7DE-C972E878F31D}" type="sibTrans" cxnId="{CE2A088F-008D-B247-A07F-D466DDDBF26A}">
      <dgm:prSet/>
      <dgm:spPr/>
      <dgm:t>
        <a:bodyPr/>
        <a:lstStyle/>
        <a:p>
          <a:endParaRPr lang="en-US"/>
        </a:p>
      </dgm:t>
    </dgm:pt>
    <dgm:pt modelId="{C6F4307C-BE16-4A4E-A4DC-E155D7A4026E}">
      <dgm:prSet phldrT="[Text]"/>
      <dgm:spPr/>
      <dgm:t>
        <a:bodyPr/>
        <a:lstStyle/>
        <a:p>
          <a:r>
            <a:rPr lang="en-US"/>
            <a:t>Intermediate appellate court</a:t>
          </a:r>
        </a:p>
      </dgm:t>
    </dgm:pt>
    <dgm:pt modelId="{1EBF4399-ABD6-6042-B0F3-829286FB1EA7}" type="parTrans" cxnId="{8FA4BE62-FD2E-BB44-A7BE-7943C215FAC0}">
      <dgm:prSet/>
      <dgm:spPr/>
      <dgm:t>
        <a:bodyPr/>
        <a:lstStyle/>
        <a:p>
          <a:endParaRPr lang="en-US"/>
        </a:p>
      </dgm:t>
    </dgm:pt>
    <dgm:pt modelId="{FC0D7668-C87D-8140-85B4-83ED7115329F}" type="sibTrans" cxnId="{8FA4BE62-FD2E-BB44-A7BE-7943C215FAC0}">
      <dgm:prSet/>
      <dgm:spPr/>
      <dgm:t>
        <a:bodyPr/>
        <a:lstStyle/>
        <a:p>
          <a:endParaRPr lang="en-US"/>
        </a:p>
      </dgm:t>
    </dgm:pt>
    <dgm:pt modelId="{A6F7AC5B-E1FC-7A42-96D1-B5FD4EE2DE5E}">
      <dgm:prSet phldrT="[Text]"/>
      <dgm:spPr/>
      <dgm:t>
        <a:bodyPr/>
        <a:lstStyle/>
        <a:p>
          <a:r>
            <a:rPr lang="en-US"/>
            <a:t>Trial courts</a:t>
          </a:r>
        </a:p>
      </dgm:t>
    </dgm:pt>
    <dgm:pt modelId="{85462732-EFB9-894C-A754-C3ED3AC24FAD}" type="parTrans" cxnId="{223C467F-CB16-234E-B56E-39B7AB6BBC0E}">
      <dgm:prSet/>
      <dgm:spPr/>
      <dgm:t>
        <a:bodyPr/>
        <a:lstStyle/>
        <a:p>
          <a:endParaRPr lang="en-US"/>
        </a:p>
      </dgm:t>
    </dgm:pt>
    <dgm:pt modelId="{E1AAB025-C20A-7F4D-BD60-0BF767394935}" type="sibTrans" cxnId="{223C467F-CB16-234E-B56E-39B7AB6BBC0E}">
      <dgm:prSet/>
      <dgm:spPr/>
      <dgm:t>
        <a:bodyPr/>
        <a:lstStyle/>
        <a:p>
          <a:endParaRPr lang="en-US"/>
        </a:p>
      </dgm:t>
    </dgm:pt>
    <dgm:pt modelId="{37D455D5-19BC-8A4A-833A-70923C5DECB3}" type="pres">
      <dgm:prSet presAssocID="{3BDF8F25-062C-3F46-9571-0D036406E0CC}" presName="Name0" presStyleCnt="0">
        <dgm:presLayoutVars>
          <dgm:dir/>
          <dgm:animLvl val="lvl"/>
          <dgm:resizeHandles val="exact"/>
        </dgm:presLayoutVars>
      </dgm:prSet>
      <dgm:spPr/>
    </dgm:pt>
    <dgm:pt modelId="{31768F32-E511-8D41-912B-5E3E1C506271}" type="pres">
      <dgm:prSet presAssocID="{25ABCEFA-D11A-DE40-BB7C-15BCA5F53076}" presName="Name8" presStyleCnt="0"/>
      <dgm:spPr/>
    </dgm:pt>
    <dgm:pt modelId="{F7F22D0F-4F29-C74D-B5E8-B211D4386060}" type="pres">
      <dgm:prSet presAssocID="{25ABCEFA-D11A-DE40-BB7C-15BCA5F53076}" presName="level" presStyleLbl="node1" presStyleIdx="0" presStyleCnt="3">
        <dgm:presLayoutVars>
          <dgm:chMax val="1"/>
          <dgm:bulletEnabled val="1"/>
        </dgm:presLayoutVars>
      </dgm:prSet>
      <dgm:spPr/>
    </dgm:pt>
    <dgm:pt modelId="{9C9A0E46-501B-1E45-AAAA-E9F15FC01500}" type="pres">
      <dgm:prSet presAssocID="{25ABCEFA-D11A-DE40-BB7C-15BCA5F53076}" presName="levelTx" presStyleLbl="revTx" presStyleIdx="0" presStyleCnt="0">
        <dgm:presLayoutVars>
          <dgm:chMax val="1"/>
          <dgm:bulletEnabled val="1"/>
        </dgm:presLayoutVars>
      </dgm:prSet>
      <dgm:spPr/>
    </dgm:pt>
    <dgm:pt modelId="{77C8EB53-AB4D-3F46-B780-35857AC377B7}" type="pres">
      <dgm:prSet presAssocID="{C6F4307C-BE16-4A4E-A4DC-E155D7A4026E}" presName="Name8" presStyleCnt="0"/>
      <dgm:spPr/>
    </dgm:pt>
    <dgm:pt modelId="{B186C27D-0AD9-774D-B0E7-F53B1EEDEC1E}" type="pres">
      <dgm:prSet presAssocID="{C6F4307C-BE16-4A4E-A4DC-E155D7A4026E}" presName="level" presStyleLbl="node1" presStyleIdx="1" presStyleCnt="3">
        <dgm:presLayoutVars>
          <dgm:chMax val="1"/>
          <dgm:bulletEnabled val="1"/>
        </dgm:presLayoutVars>
      </dgm:prSet>
      <dgm:spPr/>
    </dgm:pt>
    <dgm:pt modelId="{B5236717-2381-C648-A219-224914B7B7D4}" type="pres">
      <dgm:prSet presAssocID="{C6F4307C-BE16-4A4E-A4DC-E155D7A4026E}" presName="levelTx" presStyleLbl="revTx" presStyleIdx="0" presStyleCnt="0">
        <dgm:presLayoutVars>
          <dgm:chMax val="1"/>
          <dgm:bulletEnabled val="1"/>
        </dgm:presLayoutVars>
      </dgm:prSet>
      <dgm:spPr/>
    </dgm:pt>
    <dgm:pt modelId="{B5FB68AC-271A-A946-AE48-09B746E494B5}" type="pres">
      <dgm:prSet presAssocID="{A6F7AC5B-E1FC-7A42-96D1-B5FD4EE2DE5E}" presName="Name8" presStyleCnt="0"/>
      <dgm:spPr/>
    </dgm:pt>
    <dgm:pt modelId="{F11B2359-D95B-9742-89F3-1DE822C5F0F2}" type="pres">
      <dgm:prSet presAssocID="{A6F7AC5B-E1FC-7A42-96D1-B5FD4EE2DE5E}" presName="level" presStyleLbl="node1" presStyleIdx="2" presStyleCnt="3">
        <dgm:presLayoutVars>
          <dgm:chMax val="1"/>
          <dgm:bulletEnabled val="1"/>
        </dgm:presLayoutVars>
      </dgm:prSet>
      <dgm:spPr/>
    </dgm:pt>
    <dgm:pt modelId="{AEF352B5-BB7C-3443-8C3A-6115C684068C}" type="pres">
      <dgm:prSet presAssocID="{A6F7AC5B-E1FC-7A42-96D1-B5FD4EE2DE5E}" presName="levelTx" presStyleLbl="revTx" presStyleIdx="0" presStyleCnt="0">
        <dgm:presLayoutVars>
          <dgm:chMax val="1"/>
          <dgm:bulletEnabled val="1"/>
        </dgm:presLayoutVars>
      </dgm:prSet>
      <dgm:spPr/>
    </dgm:pt>
  </dgm:ptLst>
  <dgm:cxnLst>
    <dgm:cxn modelId="{3D08133F-FEF3-D74E-8389-C065D22F8C72}" type="presOf" srcId="{C6F4307C-BE16-4A4E-A4DC-E155D7A4026E}" destId="{B186C27D-0AD9-774D-B0E7-F53B1EEDEC1E}" srcOrd="0" destOrd="0" presId="urn:microsoft.com/office/officeart/2005/8/layout/pyramid1"/>
    <dgm:cxn modelId="{E81F744E-8EBB-6346-8DE3-D23DD83983C9}" type="presOf" srcId="{A6F7AC5B-E1FC-7A42-96D1-B5FD4EE2DE5E}" destId="{AEF352B5-BB7C-3443-8C3A-6115C684068C}" srcOrd="1" destOrd="0" presId="urn:microsoft.com/office/officeart/2005/8/layout/pyramid1"/>
    <dgm:cxn modelId="{25600C52-3004-D24C-B298-265A608F1690}" type="presOf" srcId="{25ABCEFA-D11A-DE40-BB7C-15BCA5F53076}" destId="{F7F22D0F-4F29-C74D-B5E8-B211D4386060}" srcOrd="0" destOrd="0" presId="urn:microsoft.com/office/officeart/2005/8/layout/pyramid1"/>
    <dgm:cxn modelId="{8FA4BE62-FD2E-BB44-A7BE-7943C215FAC0}" srcId="{3BDF8F25-062C-3F46-9571-0D036406E0CC}" destId="{C6F4307C-BE16-4A4E-A4DC-E155D7A4026E}" srcOrd="1" destOrd="0" parTransId="{1EBF4399-ABD6-6042-B0F3-829286FB1EA7}" sibTransId="{FC0D7668-C87D-8140-85B4-83ED7115329F}"/>
    <dgm:cxn modelId="{5ABBBF7A-A855-BD4C-B3C9-F79633B593D9}" type="presOf" srcId="{25ABCEFA-D11A-DE40-BB7C-15BCA5F53076}" destId="{9C9A0E46-501B-1E45-AAAA-E9F15FC01500}" srcOrd="1" destOrd="0" presId="urn:microsoft.com/office/officeart/2005/8/layout/pyramid1"/>
    <dgm:cxn modelId="{223C467F-CB16-234E-B56E-39B7AB6BBC0E}" srcId="{3BDF8F25-062C-3F46-9571-0D036406E0CC}" destId="{A6F7AC5B-E1FC-7A42-96D1-B5FD4EE2DE5E}" srcOrd="2" destOrd="0" parTransId="{85462732-EFB9-894C-A754-C3ED3AC24FAD}" sibTransId="{E1AAB025-C20A-7F4D-BD60-0BF767394935}"/>
    <dgm:cxn modelId="{CE2A088F-008D-B247-A07F-D466DDDBF26A}" srcId="{3BDF8F25-062C-3F46-9571-0D036406E0CC}" destId="{25ABCEFA-D11A-DE40-BB7C-15BCA5F53076}" srcOrd="0" destOrd="0" parTransId="{344729AA-E681-C449-982E-B01FCEB26EF6}" sibTransId="{D940CC0A-BA37-F348-A7DE-C972E878F31D}"/>
    <dgm:cxn modelId="{7B382090-6ACE-9747-9B04-30E96285A910}" type="presOf" srcId="{A6F7AC5B-E1FC-7A42-96D1-B5FD4EE2DE5E}" destId="{F11B2359-D95B-9742-89F3-1DE822C5F0F2}" srcOrd="0" destOrd="0" presId="urn:microsoft.com/office/officeart/2005/8/layout/pyramid1"/>
    <dgm:cxn modelId="{45F1B9A4-E874-B746-8DB6-E1BBCDF55A28}" type="presOf" srcId="{3BDF8F25-062C-3F46-9571-0D036406E0CC}" destId="{37D455D5-19BC-8A4A-833A-70923C5DECB3}" srcOrd="0" destOrd="0" presId="urn:microsoft.com/office/officeart/2005/8/layout/pyramid1"/>
    <dgm:cxn modelId="{BEF3E9C1-7591-2F4F-B5CD-96DA31DE31DD}" type="presOf" srcId="{C6F4307C-BE16-4A4E-A4DC-E155D7A4026E}" destId="{B5236717-2381-C648-A219-224914B7B7D4}" srcOrd="1" destOrd="0" presId="urn:microsoft.com/office/officeart/2005/8/layout/pyramid1"/>
    <dgm:cxn modelId="{D7EA7084-3D1F-524A-AB2B-F10EE9FF2D60}" type="presParOf" srcId="{37D455D5-19BC-8A4A-833A-70923C5DECB3}" destId="{31768F32-E511-8D41-912B-5E3E1C506271}" srcOrd="0" destOrd="0" presId="urn:microsoft.com/office/officeart/2005/8/layout/pyramid1"/>
    <dgm:cxn modelId="{722B4E44-355D-C942-B3E1-6B9CD63E2030}" type="presParOf" srcId="{31768F32-E511-8D41-912B-5E3E1C506271}" destId="{F7F22D0F-4F29-C74D-B5E8-B211D4386060}" srcOrd="0" destOrd="0" presId="urn:microsoft.com/office/officeart/2005/8/layout/pyramid1"/>
    <dgm:cxn modelId="{51DAE8F1-EC7A-064A-A974-2D778E3EE48F}" type="presParOf" srcId="{31768F32-E511-8D41-912B-5E3E1C506271}" destId="{9C9A0E46-501B-1E45-AAAA-E9F15FC01500}" srcOrd="1" destOrd="0" presId="urn:microsoft.com/office/officeart/2005/8/layout/pyramid1"/>
    <dgm:cxn modelId="{A45E8995-7B17-6643-9171-691C15E521F4}" type="presParOf" srcId="{37D455D5-19BC-8A4A-833A-70923C5DECB3}" destId="{77C8EB53-AB4D-3F46-B780-35857AC377B7}" srcOrd="1" destOrd="0" presId="urn:microsoft.com/office/officeart/2005/8/layout/pyramid1"/>
    <dgm:cxn modelId="{5AA5CDD4-30BA-F142-BB12-F90BAD4CB9A6}" type="presParOf" srcId="{77C8EB53-AB4D-3F46-B780-35857AC377B7}" destId="{B186C27D-0AD9-774D-B0E7-F53B1EEDEC1E}" srcOrd="0" destOrd="0" presId="urn:microsoft.com/office/officeart/2005/8/layout/pyramid1"/>
    <dgm:cxn modelId="{A8C2EAEC-A87B-4C4A-81E0-D844E062811C}" type="presParOf" srcId="{77C8EB53-AB4D-3F46-B780-35857AC377B7}" destId="{B5236717-2381-C648-A219-224914B7B7D4}" srcOrd="1" destOrd="0" presId="urn:microsoft.com/office/officeart/2005/8/layout/pyramid1"/>
    <dgm:cxn modelId="{B46C405B-F7F5-8F40-84DE-FB5B1CAC8D65}" type="presParOf" srcId="{37D455D5-19BC-8A4A-833A-70923C5DECB3}" destId="{B5FB68AC-271A-A946-AE48-09B746E494B5}" srcOrd="2" destOrd="0" presId="urn:microsoft.com/office/officeart/2005/8/layout/pyramid1"/>
    <dgm:cxn modelId="{7613729F-EAFE-F441-93BB-56413C46D9D7}" type="presParOf" srcId="{B5FB68AC-271A-A946-AE48-09B746E494B5}" destId="{F11B2359-D95B-9742-89F3-1DE822C5F0F2}" srcOrd="0" destOrd="0" presId="urn:microsoft.com/office/officeart/2005/8/layout/pyramid1"/>
    <dgm:cxn modelId="{17315C25-22E4-0C47-9ED9-37D6C9343913}" type="presParOf" srcId="{B5FB68AC-271A-A946-AE48-09B746E494B5}" destId="{AEF352B5-BB7C-3443-8C3A-6115C684068C}" srcOrd="1" destOrd="0" presId="urn:microsoft.com/office/officeart/2005/8/layout/pyramid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146CE-5C37-7949-84AE-4B3273CB8D8F}">
      <dsp:nvSpPr>
        <dsp:cNvPr id="0" name=""/>
        <dsp:cNvSpPr/>
      </dsp:nvSpPr>
      <dsp:spPr>
        <a:xfrm>
          <a:off x="1188508" y="0"/>
          <a:ext cx="1188508" cy="1594908"/>
        </a:xfrm>
        <a:prstGeom prst="trapezoid">
          <a:avLst>
            <a:gd name="adj" fmla="val 5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U.S. Supreme Court</a:t>
          </a:r>
        </a:p>
      </dsp:txBody>
      <dsp:txXfrm>
        <a:off x="1188508" y="0"/>
        <a:ext cx="1188508" cy="1594908"/>
      </dsp:txXfrm>
    </dsp:sp>
    <dsp:sp modelId="{E76F566B-1304-3343-8987-4E3B366746C0}">
      <dsp:nvSpPr>
        <dsp:cNvPr id="0" name=""/>
        <dsp:cNvSpPr/>
      </dsp:nvSpPr>
      <dsp:spPr>
        <a:xfrm>
          <a:off x="594254" y="1594908"/>
          <a:ext cx="2377016" cy="1594908"/>
        </a:xfrm>
        <a:prstGeom prst="trapezoid">
          <a:avLst>
            <a:gd name="adj" fmla="val 37259"/>
          </a:avLst>
        </a:prstGeom>
        <a:solidFill>
          <a:schemeClr val="accent2">
            <a:hueOff val="-944198"/>
            <a:satOff val="17568"/>
            <a:lumOff val="2352"/>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Circuit courts of appeals</a:t>
          </a:r>
        </a:p>
      </dsp:txBody>
      <dsp:txXfrm>
        <a:off x="1010232" y="1594908"/>
        <a:ext cx="1545060" cy="1594908"/>
      </dsp:txXfrm>
    </dsp:sp>
    <dsp:sp modelId="{DCDC2F70-83F1-EE43-9A65-1B837FF7DB33}">
      <dsp:nvSpPr>
        <dsp:cNvPr id="0" name=""/>
        <dsp:cNvSpPr/>
      </dsp:nvSpPr>
      <dsp:spPr>
        <a:xfrm>
          <a:off x="0" y="3189816"/>
          <a:ext cx="3565525" cy="1594908"/>
        </a:xfrm>
        <a:prstGeom prst="trapezoid">
          <a:avLst>
            <a:gd name="adj" fmla="val 37259"/>
          </a:avLst>
        </a:prstGeom>
        <a:solidFill>
          <a:schemeClr val="accent2">
            <a:hueOff val="-1888395"/>
            <a:satOff val="35136"/>
            <a:lumOff val="4705"/>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District courts</a:t>
          </a:r>
        </a:p>
      </dsp:txBody>
      <dsp:txXfrm>
        <a:off x="623966" y="3189816"/>
        <a:ext cx="2317591" cy="15949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22D0F-4F29-C74D-B5E8-B211D4386060}">
      <dsp:nvSpPr>
        <dsp:cNvPr id="0" name=""/>
        <dsp:cNvSpPr/>
      </dsp:nvSpPr>
      <dsp:spPr>
        <a:xfrm>
          <a:off x="1188508" y="0"/>
          <a:ext cx="1188508" cy="1645708"/>
        </a:xfrm>
        <a:prstGeom prst="trapezoid">
          <a:avLst>
            <a:gd name="adj" fmla="val 5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State supreme court</a:t>
          </a:r>
        </a:p>
      </dsp:txBody>
      <dsp:txXfrm>
        <a:off x="1188508" y="0"/>
        <a:ext cx="1188508" cy="1645708"/>
      </dsp:txXfrm>
    </dsp:sp>
    <dsp:sp modelId="{B186C27D-0AD9-774D-B0E7-F53B1EEDEC1E}">
      <dsp:nvSpPr>
        <dsp:cNvPr id="0" name=""/>
        <dsp:cNvSpPr/>
      </dsp:nvSpPr>
      <dsp:spPr>
        <a:xfrm>
          <a:off x="594254" y="1645708"/>
          <a:ext cx="2377016" cy="1645708"/>
        </a:xfrm>
        <a:prstGeom prst="trapezoid">
          <a:avLst>
            <a:gd name="adj" fmla="val 36109"/>
          </a:avLst>
        </a:prstGeom>
        <a:solidFill>
          <a:schemeClr val="accent2">
            <a:hueOff val="-944198"/>
            <a:satOff val="17568"/>
            <a:lumOff val="2352"/>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Intermediate appellate court</a:t>
          </a:r>
        </a:p>
      </dsp:txBody>
      <dsp:txXfrm>
        <a:off x="1010232" y="1645708"/>
        <a:ext cx="1545060" cy="1645708"/>
      </dsp:txXfrm>
    </dsp:sp>
    <dsp:sp modelId="{F11B2359-D95B-9742-89F3-1DE822C5F0F2}">
      <dsp:nvSpPr>
        <dsp:cNvPr id="0" name=""/>
        <dsp:cNvSpPr/>
      </dsp:nvSpPr>
      <dsp:spPr>
        <a:xfrm>
          <a:off x="0" y="3291416"/>
          <a:ext cx="3565524" cy="1645708"/>
        </a:xfrm>
        <a:prstGeom prst="trapezoid">
          <a:avLst>
            <a:gd name="adj" fmla="val 36109"/>
          </a:avLst>
        </a:prstGeom>
        <a:solidFill>
          <a:schemeClr val="accent2">
            <a:hueOff val="-1888395"/>
            <a:satOff val="35136"/>
            <a:lumOff val="4705"/>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Trial courts</a:t>
          </a:r>
        </a:p>
      </dsp:txBody>
      <dsp:txXfrm>
        <a:off x="623966" y="3291416"/>
        <a:ext cx="2317591" cy="164570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B9C39E08-1A23-A742-93BD-9A5E13031B4C}" type="datetimeFigureOut">
              <a:rPr lang="en-US" smtClean="0"/>
              <a:pPr/>
              <a:t>3/26/26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DA12526-1E60-0F4C-8F94-482BC11C4A71}" type="slidenum">
              <a:rPr lang="en-US" smtClean="0"/>
              <a:pPr/>
              <a:t>‹#›</a:t>
            </a:fld>
            <a:endParaRPr lang="en-US"/>
          </a:p>
        </p:txBody>
      </p:sp>
    </p:spTree>
    <p:extLst>
      <p:ext uri="{BB962C8B-B14F-4D97-AF65-F5344CB8AC3E}">
        <p14:creationId xmlns:p14="http://schemas.microsoft.com/office/powerpoint/2010/main" val="493096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3"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024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D42A0F74-9EA0-4BD8-B504-CA85B6BED5E0}" type="slidenum">
              <a:rPr lang="en-US"/>
              <a:pPr>
                <a:defRPr/>
              </a:pPr>
              <a:t>‹#›</a:t>
            </a:fld>
            <a:endParaRPr lang="en-US"/>
          </a:p>
        </p:txBody>
      </p:sp>
    </p:spTree>
    <p:extLst>
      <p:ext uri="{BB962C8B-B14F-4D97-AF65-F5344CB8AC3E}">
        <p14:creationId xmlns:p14="http://schemas.microsoft.com/office/powerpoint/2010/main" val="5580466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42A0F74-9EA0-4BD8-B504-CA85B6BED5E0}" type="slidenum">
              <a:rPr lang="en-US" smtClean="0"/>
              <a:pPr>
                <a:defRPr/>
              </a:pPr>
              <a:t>1</a:t>
            </a:fld>
            <a:endParaRPr lang="en-US"/>
          </a:p>
        </p:txBody>
      </p:sp>
    </p:spTree>
    <p:extLst>
      <p:ext uri="{BB962C8B-B14F-4D97-AF65-F5344CB8AC3E}">
        <p14:creationId xmlns:p14="http://schemas.microsoft.com/office/powerpoint/2010/main" val="700920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D2496F-A354-42BD-BBD4-8E97031EFE50}" type="slidenum">
              <a:rPr lang="en-US" smtClean="0"/>
              <a:pPr>
                <a:defRPr/>
              </a:pPr>
              <a:t>2</a:t>
            </a:fld>
            <a:endParaRPr lang="en-US"/>
          </a:p>
        </p:txBody>
      </p:sp>
    </p:spTree>
    <p:extLst>
      <p:ext uri="{BB962C8B-B14F-4D97-AF65-F5344CB8AC3E}">
        <p14:creationId xmlns:p14="http://schemas.microsoft.com/office/powerpoint/2010/main" val="484288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A412-F96C-3158-7B78-D5EE1646A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7B9AD-2BEA-F4DA-B655-B7A23CA2B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E2B7D-6FC0-C072-3751-A0E83014FC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4494BF-0A13-C8EC-4431-58F34B40C7C7}"/>
              </a:ext>
            </a:extLst>
          </p:cNvPr>
          <p:cNvSpPr>
            <a:spLocks noGrp="1"/>
          </p:cNvSpPr>
          <p:nvPr>
            <p:ph type="sldNum" sz="quarter" idx="5"/>
          </p:nvPr>
        </p:nvSpPr>
        <p:spPr/>
        <p:txBody>
          <a:bodyPr/>
          <a:lstStyle/>
          <a:p>
            <a:pPr>
              <a:defRPr/>
            </a:pPr>
            <a:fld id="{D42A0F74-9EA0-4BD8-B504-CA85B6BED5E0}" type="slidenum">
              <a:rPr lang="en-US" smtClean="0"/>
              <a:pPr>
                <a:defRPr/>
              </a:pPr>
              <a:t>5</a:t>
            </a:fld>
            <a:endParaRPr lang="en-US"/>
          </a:p>
        </p:txBody>
      </p:sp>
    </p:spTree>
    <p:extLst>
      <p:ext uri="{BB962C8B-B14F-4D97-AF65-F5344CB8AC3E}">
        <p14:creationId xmlns:p14="http://schemas.microsoft.com/office/powerpoint/2010/main" val="2137485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388AB-8DCF-F962-0748-81E031B44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AB420-84DA-9893-3E1F-463CE74F9F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B222D-9230-6093-92FE-B35C9B0580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372425-44BD-2020-D549-4A25D844516E}"/>
              </a:ext>
            </a:extLst>
          </p:cNvPr>
          <p:cNvSpPr>
            <a:spLocks noGrp="1"/>
          </p:cNvSpPr>
          <p:nvPr>
            <p:ph type="sldNum" sz="quarter" idx="5"/>
          </p:nvPr>
        </p:nvSpPr>
        <p:spPr/>
        <p:txBody>
          <a:bodyPr/>
          <a:lstStyle/>
          <a:p>
            <a:pPr>
              <a:defRPr/>
            </a:pPr>
            <a:fld id="{D42A0F74-9EA0-4BD8-B504-CA85B6BED5E0}" type="slidenum">
              <a:rPr lang="en-US" smtClean="0"/>
              <a:pPr>
                <a:defRPr/>
              </a:pPr>
              <a:t>14</a:t>
            </a:fld>
            <a:endParaRPr lang="en-US"/>
          </a:p>
        </p:txBody>
      </p:sp>
    </p:spTree>
    <p:extLst>
      <p:ext uri="{BB962C8B-B14F-4D97-AF65-F5344CB8AC3E}">
        <p14:creationId xmlns:p14="http://schemas.microsoft.com/office/powerpoint/2010/main" val="421739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1903735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4814077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a:pPr>
                <a:defRPr/>
              </a:pPr>
              <a:t>‹#›</a:t>
            </a:fld>
            <a:endParaRPr lang="en-US"/>
          </a:p>
        </p:txBody>
      </p:sp>
    </p:spTree>
    <p:extLst>
      <p:ext uri="{BB962C8B-B14F-4D97-AF65-F5344CB8AC3E}">
        <p14:creationId xmlns:p14="http://schemas.microsoft.com/office/powerpoint/2010/main" val="2455742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a:pPr>
                <a:defRPr/>
              </a:pPr>
              <a:t>‹#›</a:t>
            </a:fld>
            <a:endParaRPr lang="en-US"/>
          </a:p>
        </p:txBody>
      </p:sp>
    </p:spTree>
    <p:extLst>
      <p:ext uri="{BB962C8B-B14F-4D97-AF65-F5344CB8AC3E}">
        <p14:creationId xmlns:p14="http://schemas.microsoft.com/office/powerpoint/2010/main" val="1628130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a:pPr>
                <a:defRPr/>
              </a:pPr>
              <a:t>‹#›</a:t>
            </a:fld>
            <a:endParaRPr lang="en-US"/>
          </a:p>
        </p:txBody>
      </p:sp>
    </p:spTree>
    <p:extLst>
      <p:ext uri="{BB962C8B-B14F-4D97-AF65-F5344CB8AC3E}">
        <p14:creationId xmlns:p14="http://schemas.microsoft.com/office/powerpoint/2010/main" val="41889242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19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3048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1B1EA36B-198F-40DD-8E59-6F6232794545}" type="slidenum">
              <a:rPr lang="en-US"/>
              <a:pPr>
                <a:defRPr/>
              </a:pPr>
              <a:t>‹#›</a:t>
            </a:fld>
            <a:endParaRPr lang="en-US"/>
          </a:p>
        </p:txBody>
      </p:sp>
    </p:spTree>
    <p:extLst>
      <p:ext uri="{BB962C8B-B14F-4D97-AF65-F5344CB8AC3E}">
        <p14:creationId xmlns:p14="http://schemas.microsoft.com/office/powerpoint/2010/main" val="139153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a:pPr>
                <a:defRPr/>
              </a:pPr>
              <a:t>‹#›</a:t>
            </a:fld>
            <a:endParaRPr lang="en-US"/>
          </a:p>
        </p:txBody>
      </p:sp>
    </p:spTree>
    <p:extLst>
      <p:ext uri="{BB962C8B-B14F-4D97-AF65-F5344CB8AC3E}">
        <p14:creationId xmlns:p14="http://schemas.microsoft.com/office/powerpoint/2010/main" val="23516048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a:pPr>
                <a:defRPr/>
              </a:pPr>
              <a:t>‹#›</a:t>
            </a:fld>
            <a:endParaRPr lang="en-US"/>
          </a:p>
        </p:txBody>
      </p:sp>
    </p:spTree>
    <p:extLst>
      <p:ext uri="{BB962C8B-B14F-4D97-AF65-F5344CB8AC3E}">
        <p14:creationId xmlns:p14="http://schemas.microsoft.com/office/powerpoint/2010/main" val="40048292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Constitutional Law - Mathews</a:t>
            </a:r>
          </a:p>
        </p:txBody>
      </p:sp>
      <p:sp>
        <p:nvSpPr>
          <p:cNvPr id="5" name="Rectangle 6"/>
          <p:cNvSpPr>
            <a:spLocks noGrp="1" noChangeArrowheads="1"/>
          </p:cNvSpPr>
          <p:nvPr>
            <p:ph type="sldNum" sz="quarter" idx="12"/>
          </p:nvPr>
        </p:nvSpPr>
        <p:spPr>
          <a:ln/>
        </p:spPr>
        <p:txBody>
          <a:bodyPr/>
          <a:lstStyle>
            <a:lvl1pPr>
              <a:defRPr/>
            </a:lvl1pPr>
          </a:lstStyle>
          <a:p>
            <a:pPr>
              <a:defRPr/>
            </a:pPr>
            <a:fld id="{A5E5FD90-BFE7-4A81-8099-01149F0BBE3D}" type="slidenum">
              <a:rPr lang="en-US" altLang="en-US"/>
              <a:pPr>
                <a:defRPr/>
              </a:pPr>
              <a:t>‹#›</a:t>
            </a:fld>
            <a:endParaRPr lang="en-US" altLang="en-US"/>
          </a:p>
        </p:txBody>
      </p:sp>
    </p:spTree>
    <p:extLst>
      <p:ext uri="{BB962C8B-B14F-4D97-AF65-F5344CB8AC3E}">
        <p14:creationId xmlns:p14="http://schemas.microsoft.com/office/powerpoint/2010/main" val="156318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30255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127427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80670892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80002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36590051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41285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2077537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363341453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895786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8085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74173589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26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7809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246717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67048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563860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36135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108763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975946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670871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3353541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1447800"/>
            <a:ext cx="8001000" cy="860425"/>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1371600" y="2667000"/>
            <a:ext cx="6400800" cy="11430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 name="Footer Placeholder 2"/>
          <p:cNvSpPr>
            <a:spLocks noGrp="1"/>
          </p:cNvSpPr>
          <p:nvPr>
            <p:ph type="ftr" sz="quarter" idx="10"/>
          </p:nvPr>
        </p:nvSpPr>
        <p:spPr/>
        <p:txBody>
          <a:bodyPr/>
          <a:lstStyle/>
          <a:p>
            <a:pPr>
              <a:defRPr/>
            </a:pPr>
            <a:r>
              <a:rPr lang="en-US"/>
              <a:t>Constitutional Law - Mathews</a:t>
            </a:r>
          </a:p>
        </p:txBody>
      </p:sp>
      <p:sp>
        <p:nvSpPr>
          <p:cNvPr id="4" name="Slide Number Placeholder 3"/>
          <p:cNvSpPr>
            <a:spLocks noGrp="1"/>
          </p:cNvSpPr>
          <p:nvPr>
            <p:ph type="sldNum" sz="quarter" idx="11"/>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0238295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4" name="Picture 6" descr="H:\Misc\PPT Presentations\PPT Presentations\artwork\katz sky3_CMY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4668838" cy="586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9062427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01000" cy="990600"/>
          </a:xfrm>
        </p:spPr>
        <p:txBody>
          <a:bodyPr/>
          <a:lstStyle>
            <a:lvl1pPr algn="ctr">
              <a:defRPr sz="3800" b="0">
                <a:solidFill>
                  <a:schemeClr val="accent1">
                    <a:lumMod val="50000"/>
                  </a:schemeClr>
                </a:solidFill>
              </a:defRPr>
            </a:lvl1pPr>
          </a:lstStyle>
          <a:p>
            <a:r>
              <a:rPr lang="en-US"/>
              <a:t>Click to edit Master title style</a:t>
            </a:r>
          </a:p>
        </p:txBody>
      </p:sp>
      <p:sp>
        <p:nvSpPr>
          <p:cNvPr id="3" name="Content Placeholder 2"/>
          <p:cNvSpPr>
            <a:spLocks noGrp="1"/>
          </p:cNvSpPr>
          <p:nvPr>
            <p:ph idx="1"/>
          </p:nvPr>
        </p:nvSpPr>
        <p:spPr>
          <a:xfrm>
            <a:off x="533400" y="1066800"/>
            <a:ext cx="8001000" cy="3962400"/>
          </a:xfrm>
        </p:spPr>
        <p:txBody>
          <a:bodyPr/>
          <a:lstStyle>
            <a:lvl1pPr>
              <a:defRPr sz="2800">
                <a:solidFill>
                  <a:schemeClr val="accent1">
                    <a:lumMod val="50000"/>
                  </a:schemeClr>
                </a:solidFill>
                <a:latin typeface="Calibri" pitchFamily="34" charset="0"/>
              </a:defRPr>
            </a:lvl1pPr>
            <a:lvl2pPr>
              <a:defRPr sz="2400">
                <a:solidFill>
                  <a:schemeClr val="accent1">
                    <a:lumMod val="75000"/>
                  </a:schemeClr>
                </a:solidFill>
                <a:latin typeface="Calibri" pitchFamily="34" charset="0"/>
              </a:defRPr>
            </a:lvl2pPr>
            <a:lvl3pPr>
              <a:defRPr sz="2200">
                <a:solidFill>
                  <a:schemeClr val="accent1">
                    <a:lumMod val="50000"/>
                  </a:schemeClr>
                </a:solidFill>
                <a:latin typeface="Calibri" pitchFamily="34" charset="0"/>
              </a:defRPr>
            </a:lvl3pPr>
            <a:lvl4pPr>
              <a:defRPr>
                <a:solidFill>
                  <a:schemeClr val="accent1">
                    <a:lumMod val="75000"/>
                  </a:schemeClr>
                </a:solidFill>
                <a:latin typeface="Calibri" pitchFamily="34" charset="0"/>
              </a:defRPr>
            </a:lvl4pPr>
            <a:lvl5pPr>
              <a:defRPr sz="1800">
                <a:solidFill>
                  <a:schemeClr val="accent1">
                    <a:lumMod val="50000"/>
                  </a:schemeClr>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344147761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3312100D-6B87-45A5-A4E9-8AF8DA5436BC}" type="slidenum">
              <a:rPr lang="en-US" smtClean="0"/>
              <a:pPr>
                <a:defRPr/>
              </a:pPr>
              <a:t>‹#›</a:t>
            </a:fld>
            <a:endParaRPr lang="en-US"/>
          </a:p>
        </p:txBody>
      </p:sp>
    </p:spTree>
    <p:extLst>
      <p:ext uri="{BB962C8B-B14F-4D97-AF65-F5344CB8AC3E}">
        <p14:creationId xmlns:p14="http://schemas.microsoft.com/office/powerpoint/2010/main" val="1440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31399"/>
          </a:xfrm>
        </p:spPr>
        <p:txBody>
          <a:bodyPr/>
          <a:lstStyle>
            <a:lvl1pPr>
              <a:defRPr sz="3600" b="0"/>
            </a:lvl1pPr>
          </a:lstStyle>
          <a:p>
            <a:r>
              <a:rPr lang="en-US"/>
              <a:t>Click to edit Master title style</a:t>
            </a:r>
          </a:p>
        </p:txBody>
      </p:sp>
      <p:sp>
        <p:nvSpPr>
          <p:cNvPr id="3" name="Content Placeholder 2"/>
          <p:cNvSpPr>
            <a:spLocks noGrp="1"/>
          </p:cNvSpPr>
          <p:nvPr>
            <p:ph sz="half" idx="1"/>
          </p:nvPr>
        </p:nvSpPr>
        <p:spPr>
          <a:xfrm>
            <a:off x="457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038600" cy="5029200"/>
          </a:xfrm>
        </p:spPr>
        <p:txBody>
          <a:bodyPr/>
          <a:lstStyle>
            <a:lvl1pPr>
              <a:defRPr sz="2800">
                <a:latin typeface="Calibri" pitchFamily="34" charset="0"/>
              </a:defRPr>
            </a:lvl1pPr>
            <a:lvl2pPr>
              <a:defRPr sz="2400">
                <a:solidFill>
                  <a:schemeClr val="accent1">
                    <a:lumMod val="75000"/>
                  </a:schemeClr>
                </a:solidFill>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6" name="Slide Number Placeholder 5"/>
          <p:cNvSpPr>
            <a:spLocks noGrp="1"/>
          </p:cNvSpPr>
          <p:nvPr>
            <p:ph type="sldNum" sz="quarter" idx="11"/>
          </p:nvPr>
        </p:nvSpPr>
        <p:spPr/>
        <p:txBody>
          <a:bodyPr/>
          <a:lstStyle>
            <a:lvl1pPr>
              <a:defRPr/>
            </a:lvl1p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62069994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82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224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382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022475"/>
            <a:ext cx="4041775"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8" name="Slide Number Placeholder 5"/>
          <p:cNvSpPr>
            <a:spLocks noGrp="1"/>
          </p:cNvSpPr>
          <p:nvPr>
            <p:ph type="sldNum" sz="quarter" idx="11"/>
          </p:nvPr>
        </p:nvSpPr>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42684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otated Title and Content">
    <p:spTree>
      <p:nvGrpSpPr>
        <p:cNvPr id="1" name=""/>
        <p:cNvGrpSpPr/>
        <p:nvPr/>
      </p:nvGrpSpPr>
      <p:grpSpPr>
        <a:xfrm>
          <a:off x="0" y="0"/>
          <a:ext cx="0" cy="0"/>
          <a:chOff x="0" y="0"/>
          <a:chExt cx="0" cy="0"/>
        </a:xfrm>
      </p:grpSpPr>
      <p:sp>
        <p:nvSpPr>
          <p:cNvPr id="6" name="Vertical Title 1"/>
          <p:cNvSpPr>
            <a:spLocks noGrp="1"/>
          </p:cNvSpPr>
          <p:nvPr>
            <p:ph type="title" orient="vert"/>
          </p:nvPr>
        </p:nvSpPr>
        <p:spPr>
          <a:xfrm>
            <a:off x="6629400" y="274639"/>
            <a:ext cx="2057400" cy="5440361"/>
          </a:xfrm>
          <a:prstGeom prst="rect">
            <a:avLst/>
          </a:prstGeom>
        </p:spPr>
        <p:txBody>
          <a:bodyPr vert="eaVert"/>
          <a:lstStyle>
            <a:lvl1pPr>
              <a:defRPr sz="3200"/>
            </a:lvl1pPr>
          </a:lstStyle>
          <a:p>
            <a:r>
              <a:rPr lang="en-US"/>
              <a:t>Click to edit Master title style</a:t>
            </a:r>
          </a:p>
        </p:txBody>
      </p:sp>
      <p:sp>
        <p:nvSpPr>
          <p:cNvPr id="7" name="Vertical Text Placeholder 2"/>
          <p:cNvSpPr>
            <a:spLocks noGrp="1"/>
          </p:cNvSpPr>
          <p:nvPr>
            <p:ph type="body" orient="vert" idx="1"/>
          </p:nvPr>
        </p:nvSpPr>
        <p:spPr>
          <a:xfrm>
            <a:off x="457200" y="274639"/>
            <a:ext cx="6019800" cy="544036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91F24DA-8BF3-439D-96A7-90A8C6AD1B3C}" type="slidenum">
              <a:rPr lang="en-US" smtClean="0"/>
              <a:pPr>
                <a:defRPr/>
              </a:pPr>
              <a:t>‹#›</a:t>
            </a:fld>
            <a:endParaRPr lang="en-US"/>
          </a:p>
        </p:txBody>
      </p:sp>
    </p:spTree>
    <p:extLst>
      <p:ext uri="{BB962C8B-B14F-4D97-AF65-F5344CB8AC3E}">
        <p14:creationId xmlns:p14="http://schemas.microsoft.com/office/powerpoint/2010/main" val="107188288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otate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8" name="Vertical Text Placeholder 2"/>
          <p:cNvSpPr>
            <a:spLocks noGrp="1"/>
          </p:cNvSpPr>
          <p:nvPr>
            <p:ph type="body" orient="vert" idx="1"/>
          </p:nvPr>
        </p:nvSpPr>
        <p:spPr>
          <a:xfrm>
            <a:off x="457200" y="1600201"/>
            <a:ext cx="8229600" cy="41909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Constitutional Law - Mathews</a:t>
            </a:r>
          </a:p>
        </p:txBody>
      </p:sp>
      <p:sp>
        <p:nvSpPr>
          <p:cNvPr id="5" name="Slide Number Placeholder 5"/>
          <p:cNvSpPr>
            <a:spLocks noGrp="1"/>
          </p:cNvSpPr>
          <p:nvPr>
            <p:ph type="sldNum" sz="quarter" idx="11"/>
          </p:nvPr>
        </p:nvSpPr>
        <p:spPr/>
        <p:txBody>
          <a:bodyPr/>
          <a:lstStyle>
            <a:lvl1pPr>
              <a:defRPr/>
            </a:lvl1pPr>
          </a:lstStyle>
          <a:p>
            <a:pPr>
              <a:defRPr/>
            </a:pPr>
            <a:fld id="{E77CF35E-1119-4E4E-80B7-019A2F32D65A}" type="slidenum">
              <a:rPr lang="en-US" smtClean="0"/>
              <a:pPr>
                <a:defRPr/>
              </a:pPr>
              <a:t>‹#›</a:t>
            </a:fld>
            <a:endParaRPr lang="en-US"/>
          </a:p>
        </p:txBody>
      </p:sp>
    </p:spTree>
    <p:extLst>
      <p:ext uri="{BB962C8B-B14F-4D97-AF65-F5344CB8AC3E}">
        <p14:creationId xmlns:p14="http://schemas.microsoft.com/office/powerpoint/2010/main" val="144529090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Constitutional Law - Mathews</a:t>
            </a:r>
          </a:p>
        </p:txBody>
      </p:sp>
      <p:sp>
        <p:nvSpPr>
          <p:cNvPr id="9" name="Rectangle 6"/>
          <p:cNvSpPr>
            <a:spLocks noGrp="1" noChangeArrowheads="1"/>
          </p:cNvSpPr>
          <p:nvPr>
            <p:ph type="sldNum" sz="quarter" idx="12"/>
          </p:nvPr>
        </p:nvSpPr>
        <p:spPr>
          <a:ln/>
        </p:spPr>
        <p:txBody>
          <a:bodyPr/>
          <a:lstStyle>
            <a:lvl1pPr>
              <a:defRPr/>
            </a:lvl1p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1975607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alpha val="0"/>
          </a:schemeClr>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282148" y="3869635"/>
            <a:ext cx="6575895" cy="1388165"/>
          </a:xfrm>
        </p:spPr>
        <p:txBody>
          <a:bodyPr>
            <a:normAutofit/>
          </a:bodyPr>
          <a:lstStyle>
            <a:lvl1pPr marL="0" indent="0" algn="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68282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idx="1"/>
          </p:nvPr>
        </p:nvSpPr>
        <p:spPr>
          <a:xfrm>
            <a:off x="857251" y="1143000"/>
            <a:ext cx="7404653"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581400" y="6223829"/>
            <a:ext cx="4572000" cy="365125"/>
          </a:xfrm>
          <a:prstGeom prst="rect">
            <a:avLst/>
          </a:prstGeom>
        </p:spPr>
        <p:txBody>
          <a:bodyPr/>
          <a:lstStyle>
            <a:lvl1pPr algn="r">
              <a:defRPr/>
            </a:lvl1p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1DDB6BF2-1031-4A83-8525-54CF51291594}" type="slidenum">
              <a:rPr lang="en-US" smtClean="0"/>
              <a:pPr>
                <a:defRPr/>
              </a:pPr>
              <a:t>‹#›</a:t>
            </a:fld>
            <a:endParaRPr lang="en-US"/>
          </a:p>
        </p:txBody>
      </p:sp>
    </p:spTree>
    <p:extLst>
      <p:ext uri="{BB962C8B-B14F-4D97-AF65-F5344CB8AC3E}">
        <p14:creationId xmlns:p14="http://schemas.microsoft.com/office/powerpoint/2010/main" val="1317981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5400" b="0" cap="all" baseline="0"/>
            </a:lvl1pPr>
          </a:lstStyle>
          <a:p>
            <a:r>
              <a:rPr lang="en-US"/>
              <a:t>Click to edit Master title style</a:t>
            </a:r>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3312100D-6B87-45A5-A4E9-8AF8DA5436BC}"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688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57250" y="388620"/>
            <a:ext cx="7406640" cy="754380"/>
          </a:xfrm>
        </p:spPr>
        <p:txBody>
          <a:bodyPr/>
          <a:lstStyle/>
          <a:p>
            <a:r>
              <a:rPr lang="en-US"/>
              <a:t>Click to edit Master title style</a:t>
            </a:r>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02F0AC63-8C63-4C30-9361-FBB07310F2F7}" type="slidenum">
              <a:rPr lang="en-US" smtClean="0"/>
              <a:pPr>
                <a:defRPr/>
              </a:pPr>
              <a:t>‹#›</a:t>
            </a:fld>
            <a:endParaRPr lang="en-US"/>
          </a:p>
        </p:txBody>
      </p:sp>
    </p:spTree>
    <p:extLst>
      <p:ext uri="{BB962C8B-B14F-4D97-AF65-F5344CB8AC3E}">
        <p14:creationId xmlns:p14="http://schemas.microsoft.com/office/powerpoint/2010/main" val="11143294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57250" y="388620"/>
            <a:ext cx="7406640" cy="754380"/>
          </a:xfrm>
        </p:spPr>
        <p:txBody>
          <a:bodyPr/>
          <a:lstStyle/>
          <a:p>
            <a:r>
              <a:rPr lang="en-US"/>
              <a:t>Click to edit Master title style</a:t>
            </a:r>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57247" y="6223829"/>
            <a:ext cx="1746806" cy="365125"/>
          </a:xfrm>
          <a:prstGeom prst="rect">
            <a:avLst/>
          </a:prstGeom>
        </p:spPr>
        <p:txBody>
          <a:bodyPr/>
          <a:lstStyle/>
          <a:p>
            <a:endParaRPr lang="en-US"/>
          </a:p>
        </p:txBody>
      </p:sp>
      <p:sp>
        <p:nvSpPr>
          <p:cNvPr id="8" name="Footer Placeholder 7"/>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9" name="Slide Number Placeholder 8"/>
          <p:cNvSpPr>
            <a:spLocks noGrp="1"/>
          </p:cNvSpPr>
          <p:nvPr>
            <p:ph type="sldNum" sz="quarter" idx="12"/>
          </p:nvPr>
        </p:nvSpPr>
        <p:spPr/>
        <p:txBody>
          <a:bodyPr/>
          <a:lstStyle/>
          <a:p>
            <a:pPr>
              <a:defRPr/>
            </a:pPr>
            <a:fld id="{62814AF3-D1EA-4F13-BC28-4D5790A420B7}" type="slidenum">
              <a:rPr lang="en-US" smtClean="0"/>
              <a:pPr>
                <a:defRPr/>
              </a:pPr>
              <a:t>‹#›</a:t>
            </a:fld>
            <a:endParaRPr lang="en-US"/>
          </a:p>
        </p:txBody>
      </p:sp>
    </p:spTree>
    <p:extLst>
      <p:ext uri="{BB962C8B-B14F-4D97-AF65-F5344CB8AC3E}">
        <p14:creationId xmlns:p14="http://schemas.microsoft.com/office/powerpoint/2010/main" val="3071111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Date Placeholder 2"/>
          <p:cNvSpPr>
            <a:spLocks noGrp="1"/>
          </p:cNvSpPr>
          <p:nvPr>
            <p:ph type="dt" sz="half" idx="10"/>
          </p:nvPr>
        </p:nvSpPr>
        <p:spPr>
          <a:xfrm>
            <a:off x="857247" y="6223829"/>
            <a:ext cx="1746806" cy="365125"/>
          </a:xfrm>
          <a:prstGeom prst="rect">
            <a:avLst/>
          </a:prstGeom>
        </p:spPr>
        <p:txBody>
          <a:bodyPr/>
          <a:lstStyle/>
          <a:p>
            <a:endParaRPr lang="en-US"/>
          </a:p>
        </p:txBody>
      </p:sp>
      <p:sp>
        <p:nvSpPr>
          <p:cNvPr id="4" name="Footer Placeholder 3"/>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5" name="Slide Number Placeholder 4"/>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18168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57247" y="6223829"/>
            <a:ext cx="1746806" cy="365125"/>
          </a:xfrm>
          <a:prstGeom prst="rect">
            <a:avLst/>
          </a:prstGeom>
        </p:spPr>
        <p:txBody>
          <a:bodyPr/>
          <a:lstStyle/>
          <a:p>
            <a:endParaRPr lang="en-US"/>
          </a:p>
        </p:txBody>
      </p:sp>
      <p:sp>
        <p:nvSpPr>
          <p:cNvPr id="3" name="Footer Placeholder 2"/>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4" name="Slide Number Placeholder 3"/>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5746956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4389119" y="1097280"/>
            <a:ext cx="3909060"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0" y="2834640"/>
            <a:ext cx="2948940" cy="301752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75782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94894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4059936" y="1069847"/>
            <a:ext cx="4574286" cy="480060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57250" y="2834640"/>
            <a:ext cx="2948940" cy="288036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857247" y="6223829"/>
            <a:ext cx="1746806" cy="365125"/>
          </a:xfrm>
          <a:prstGeom prst="rect">
            <a:avLst/>
          </a:prstGeom>
        </p:spPr>
        <p:txBody>
          <a:bodyPr/>
          <a:lstStyle/>
          <a:p>
            <a:endParaRPr lang="en-US"/>
          </a:p>
        </p:txBody>
      </p:sp>
      <p:sp>
        <p:nvSpPr>
          <p:cNvPr id="6" name="Footer Placeholder 5"/>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7" name="Slide Number Placeholder 6"/>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2990403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57250" y="388620"/>
            <a:ext cx="7406640" cy="754380"/>
          </a:xfrm>
        </p:spPr>
        <p:txBody>
          <a:bodyPr/>
          <a:lstStyle/>
          <a:p>
            <a:r>
              <a:rPr lang="en-US"/>
              <a:t>Click to edit Master title style</a:t>
            </a:r>
          </a:p>
        </p:txBody>
      </p:sp>
      <p:sp>
        <p:nvSpPr>
          <p:cNvPr id="3" name="Vertical Text Placeholder 2"/>
          <p:cNvSpPr>
            <a:spLocks noGrp="1"/>
          </p:cNvSpPr>
          <p:nvPr>
            <p:ph type="body" orient="vert" idx="1"/>
          </p:nvPr>
        </p:nvSpPr>
        <p:spPr>
          <a:xfrm>
            <a:off x="857251" y="1143000"/>
            <a:ext cx="7404653" cy="4038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327039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7247" y="6223829"/>
            <a:ext cx="1746806" cy="365125"/>
          </a:xfrm>
          <a:prstGeom prst="rect">
            <a:avLst/>
          </a:prstGeom>
        </p:spPr>
        <p:txBody>
          <a:bodyPr/>
          <a:lstStyle/>
          <a:p>
            <a:endParaRPr lang="en-US"/>
          </a:p>
        </p:txBody>
      </p:sp>
      <p:sp>
        <p:nvSpPr>
          <p:cNvPr id="5" name="Footer Placeholder 4"/>
          <p:cNvSpPr>
            <a:spLocks noGrp="1"/>
          </p:cNvSpPr>
          <p:nvPr>
            <p:ph type="ftr" sz="quarter" idx="11"/>
          </p:nvPr>
        </p:nvSpPr>
        <p:spPr>
          <a:xfrm>
            <a:off x="3581400" y="6223829"/>
            <a:ext cx="3538331" cy="365125"/>
          </a:xfrm>
          <a:prstGeom prst="rect">
            <a:avLst/>
          </a:prstGeom>
        </p:spPr>
        <p:txBody>
          <a:bodyPr/>
          <a:lstStyle/>
          <a:p>
            <a:pPr>
              <a:defRPr/>
            </a:pPr>
            <a:r>
              <a:rPr lang="en-US"/>
              <a:t>Constitutional Law - Mathews</a:t>
            </a:r>
          </a:p>
        </p:txBody>
      </p:sp>
      <p:sp>
        <p:nvSpPr>
          <p:cNvPr id="6" name="Slide Number Placeholder 5"/>
          <p:cNvSpPr>
            <a:spLocks noGrp="1"/>
          </p:cNvSpPr>
          <p:nvPr>
            <p:ph type="sldNum" sz="quarter" idx="12"/>
          </p:nvPr>
        </p:nvSpPr>
        <p:spPr/>
        <p:txBody>
          <a:bodyPr/>
          <a:lstStyle/>
          <a:p>
            <a:pPr>
              <a:defRPr/>
            </a:pPr>
            <a:fld id="{8C0D0ADC-D3BF-469C-B942-109A98239260}" type="slidenum">
              <a:rPr lang="en-US" smtClean="0"/>
              <a:pPr>
                <a:defRPr/>
              </a:pPr>
              <a:t>‹#›</a:t>
            </a:fld>
            <a:endParaRPr lang="en-US"/>
          </a:p>
        </p:txBody>
      </p:sp>
    </p:spTree>
    <p:extLst>
      <p:ext uri="{BB962C8B-B14F-4D97-AF65-F5344CB8AC3E}">
        <p14:creationId xmlns:p14="http://schemas.microsoft.com/office/powerpoint/2010/main" val="410167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4953000" y="1066800"/>
            <a:ext cx="3581400" cy="2057400"/>
          </a:xfrm>
        </p:spPr>
        <p:txBody>
          <a:bodyPr>
            <a:noAutofit/>
          </a:bodyPr>
          <a:lstStyle>
            <a:lvl1pPr>
              <a:defRPr sz="3800" b="0">
                <a:solidFill>
                  <a:schemeClr val="accent1">
                    <a:lumMod val="50000"/>
                  </a:schemeClr>
                </a:solidFill>
                <a:latin typeface="Georgia" pitchFamily="18" charset="0"/>
              </a:defRPr>
            </a:lvl1pPr>
          </a:lstStyle>
          <a:p>
            <a:r>
              <a:rPr lang="en-US"/>
              <a:t>Click to edit Master title style</a:t>
            </a:r>
          </a:p>
        </p:txBody>
      </p:sp>
      <p:sp>
        <p:nvSpPr>
          <p:cNvPr id="11" name="Subtitle 2"/>
          <p:cNvSpPr>
            <a:spLocks noGrp="1"/>
          </p:cNvSpPr>
          <p:nvPr>
            <p:ph type="subTitle" idx="1"/>
          </p:nvPr>
        </p:nvSpPr>
        <p:spPr>
          <a:xfrm>
            <a:off x="4953000" y="3276600"/>
            <a:ext cx="3581400" cy="1219200"/>
          </a:xfrm>
        </p:spPr>
        <p:txBody>
          <a:bodyPr/>
          <a:lstStyle>
            <a:lvl1pPr marL="0" indent="0" algn="ctr">
              <a:buNone/>
              <a:defRPr>
                <a:solidFill>
                  <a:srgbClr val="3D6AA1"/>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96787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gi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gi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gif"/><Relationship Id="rId5" Type="http://schemas.openxmlformats.org/officeDocument/2006/relationships/slideLayout" Target="../slideLayouts/slideLayout35.xml"/><Relationship Id="rId10" Type="http://schemas.openxmlformats.org/officeDocument/2006/relationships/theme" Target="../theme/theme4.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cSld>
  <p:clrMap bg1="lt1" tx1="dk1" bg2="lt2" tx2="dk2" accent1="accent1" accent2="accent2" accent3="accent3" accent4="accent4" accent5="accent5" accent6="accent6" hlink="hlink" folHlink="folHlink"/>
  <p:sldLayoutIdLst>
    <p:sldLayoutId id="2147484633" r:id="rId1"/>
    <p:sldLayoutId id="2147484634" r:id="rId2"/>
    <p:sldLayoutId id="2147484623" r:id="rId3"/>
    <p:sldLayoutId id="2147484624" r:id="rId4"/>
    <p:sldLayoutId id="2147484625" r:id="rId5"/>
    <p:sldLayoutId id="2147484630" r:id="rId6"/>
    <p:sldLayoutId id="2147484631" r:id="rId7"/>
    <p:sldLayoutId id="2147484632" r:id="rId8"/>
    <p:sldLayoutId id="214748463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69214736-990E-9549-81C3-33C4AE3C1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978791259"/>
      </p:ext>
    </p:extLst>
  </p:cSld>
  <p:clrMap bg1="lt1" tx1="dk1" bg2="lt2" tx2="dk2" accent1="accent1" accent2="accent2" accent3="accent3" accent4="accent4" accent5="accent5" accent6="accent6"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626682"/>
      </p:ext>
    </p:extLst>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 id="2147484659"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76200"/>
            <a:ext cx="8229600" cy="974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990600"/>
            <a:ext cx="8229600" cy="478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3"/>
          </p:nvPr>
        </p:nvSpPr>
        <p:spPr>
          <a:xfrm>
            <a:off x="3657600" y="6245225"/>
            <a:ext cx="3962400" cy="587375"/>
          </a:xfrm>
          <a:prstGeom prst="rect">
            <a:avLst/>
          </a:prstGeom>
        </p:spPr>
        <p:txBody>
          <a:bodyPr/>
          <a:lstStyle>
            <a:lvl1pPr algn="r">
              <a:defRPr sz="1400">
                <a:solidFill>
                  <a:schemeClr val="tx2"/>
                </a:solidFill>
                <a:latin typeface="Georgia" pitchFamily="18" charset="0"/>
              </a:defRPr>
            </a:lvl1pPr>
          </a:lstStyle>
          <a:p>
            <a:pPr>
              <a:defRPr/>
            </a:pPr>
            <a:r>
              <a:rPr lang="en-US"/>
              <a:t>Constitutional Law - Mathews</a:t>
            </a:r>
          </a:p>
        </p:txBody>
      </p:sp>
      <p:sp>
        <p:nvSpPr>
          <p:cNvPr id="11" name="Slide Number Placeholder 5"/>
          <p:cNvSpPr>
            <a:spLocks noGrp="1"/>
          </p:cNvSpPr>
          <p:nvPr>
            <p:ph type="sldNum" sz="quarter" idx="4"/>
          </p:nvPr>
        </p:nvSpPr>
        <p:spPr>
          <a:xfrm>
            <a:off x="7696200" y="6245225"/>
            <a:ext cx="990600" cy="587375"/>
          </a:xfrm>
          <a:prstGeom prst="rect">
            <a:avLst/>
          </a:prstGeom>
        </p:spPr>
        <p:txBody>
          <a:bodyPr/>
          <a:lstStyle>
            <a:lvl1pPr algn="r">
              <a:defRPr sz="1400">
                <a:solidFill>
                  <a:schemeClr val="tx2"/>
                </a:solidFill>
                <a:latin typeface="Georgia" pitchFamily="18" charset="0"/>
              </a:defRPr>
            </a:lvl1pPr>
          </a:lstStyle>
          <a:p>
            <a:pPr>
              <a:defRPr/>
            </a:pPr>
            <a:fld id="{8C0D0ADC-D3BF-469C-B942-109A98239260}" type="slidenum">
              <a:rPr lang="en-US" smtClean="0"/>
              <a:pPr>
                <a:defRPr/>
              </a:pPr>
              <a:t>‹#›</a:t>
            </a:fld>
            <a:endParaRPr lang="en-US"/>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pic>
        <p:nvPicPr>
          <p:cNvPr id="7" name="Picture 6">
            <a:extLst>
              <a:ext uri="{FF2B5EF4-FFF2-40B4-BE49-F238E27FC236}">
                <a16:creationId xmlns:a16="http://schemas.microsoft.com/office/drawing/2014/main" id="{7E6C1F58-3A9F-214B-B98B-910BF86167F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2919939942"/>
      </p:ext>
    </p:extLst>
  </p:cSld>
  <p:clrMap bg1="lt1" tx1="dk1" bg2="lt2" tx2="dk2" accent1="accent1" accent2="accent2" accent3="accent3" accent4="accent4" accent5="accent5" accent6="accent6" hlink="hlink" folHlink="folHlink"/>
  <p:sldLayoutIdLst>
    <p:sldLayoutId id="2147484661" r:id="rId1"/>
    <p:sldLayoutId id="2147484662" r:id="rId2"/>
    <p:sldLayoutId id="2147484663" r:id="rId3"/>
    <p:sldLayoutId id="2147484664" r:id="rId4"/>
    <p:sldLayoutId id="2147484665" r:id="rId5"/>
    <p:sldLayoutId id="2147484666" r:id="rId6"/>
    <p:sldLayoutId id="2147484667" r:id="rId7"/>
    <p:sldLayoutId id="2147484668" r:id="rId8"/>
    <p:sldLayoutId id="2147484669" r:id="rId9"/>
  </p:sldLayoutIdLst>
  <p:transition>
    <p:fade/>
  </p:transition>
  <p:hf hdr="0" dt="0"/>
  <p:txStyles>
    <p:titleStyle>
      <a:lvl1pPr algn="ctr" rtl="0" eaLnBrk="1" fontAlgn="base" hangingPunct="1">
        <a:spcBef>
          <a:spcPct val="0"/>
        </a:spcBef>
        <a:spcAft>
          <a:spcPct val="0"/>
        </a:spcAft>
        <a:defRPr sz="3600" kern="1200">
          <a:solidFill>
            <a:srgbClr val="254061"/>
          </a:solidFill>
          <a:latin typeface="Georgia" pitchFamily="18" charset="0"/>
          <a:ea typeface="+mj-ea"/>
          <a:cs typeface="+mj-cs"/>
        </a:defRPr>
      </a:lvl1pPr>
      <a:lvl2pPr algn="ctr" rtl="0" eaLnBrk="1" fontAlgn="base" hangingPunct="1">
        <a:spcBef>
          <a:spcPct val="0"/>
        </a:spcBef>
        <a:spcAft>
          <a:spcPct val="0"/>
        </a:spcAft>
        <a:defRPr sz="3600">
          <a:solidFill>
            <a:srgbClr val="254061"/>
          </a:solidFill>
          <a:latin typeface="Georgia" pitchFamily="18" charset="0"/>
        </a:defRPr>
      </a:lvl2pPr>
      <a:lvl3pPr algn="ctr" rtl="0" eaLnBrk="1" fontAlgn="base" hangingPunct="1">
        <a:spcBef>
          <a:spcPct val="0"/>
        </a:spcBef>
        <a:spcAft>
          <a:spcPct val="0"/>
        </a:spcAft>
        <a:defRPr sz="3600">
          <a:solidFill>
            <a:srgbClr val="254061"/>
          </a:solidFill>
          <a:latin typeface="Georgia" pitchFamily="18" charset="0"/>
        </a:defRPr>
      </a:lvl3pPr>
      <a:lvl4pPr algn="ctr" rtl="0" eaLnBrk="1" fontAlgn="base" hangingPunct="1">
        <a:spcBef>
          <a:spcPct val="0"/>
        </a:spcBef>
        <a:spcAft>
          <a:spcPct val="0"/>
        </a:spcAft>
        <a:defRPr sz="3600">
          <a:solidFill>
            <a:srgbClr val="254061"/>
          </a:solidFill>
          <a:latin typeface="Georgia" pitchFamily="18" charset="0"/>
        </a:defRPr>
      </a:lvl4pPr>
      <a:lvl5pPr algn="ctr" rtl="0" eaLnBrk="1" fontAlgn="base" hangingPunct="1">
        <a:spcBef>
          <a:spcPct val="0"/>
        </a:spcBef>
        <a:spcAft>
          <a:spcPct val="0"/>
        </a:spcAft>
        <a:defRPr sz="3600">
          <a:solidFill>
            <a:srgbClr val="254061"/>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54061"/>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600" kern="1200">
          <a:solidFill>
            <a:srgbClr val="376092"/>
          </a:solidFill>
          <a:latin typeface="Calibri" pitchFamily="34"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254061"/>
          </a:solidFill>
          <a:latin typeface="Calibri" pitchFamily="34"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376092"/>
          </a:solidFill>
          <a:latin typeface="Calibri" pitchFamily="34" charset="0"/>
          <a:ea typeface="+mn-ea"/>
          <a:cs typeface="+mn-cs"/>
        </a:defRPr>
      </a:lvl4pPr>
      <a:lvl5pPr marL="2057400" indent="-228600" algn="l" rtl="0" eaLnBrk="1" fontAlgn="base" hangingPunct="1">
        <a:spcBef>
          <a:spcPct val="20000"/>
        </a:spcBef>
        <a:spcAft>
          <a:spcPct val="0"/>
        </a:spcAft>
        <a:buFont typeface="Arial" charset="0"/>
        <a:buChar char="»"/>
        <a:defRPr kern="1200">
          <a:solidFill>
            <a:srgbClr val="25406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236220"/>
            <a:ext cx="7406640" cy="7543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1" y="9906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81782" y="6241084"/>
            <a:ext cx="653496" cy="365125"/>
          </a:xfrm>
          <a:prstGeom prst="rect">
            <a:avLst/>
          </a:prstGeom>
        </p:spPr>
        <p:txBody>
          <a:bodyPr vert="horz" lIns="91440" tIns="45720" rIns="91440" bIns="45720" rtlCol="0" anchor="ctr"/>
          <a:lstStyle>
            <a:lvl1pPr algn="r">
              <a:defRPr sz="1200">
                <a:solidFill>
                  <a:schemeClr val="accent1"/>
                </a:solidFill>
              </a:defRPr>
            </a:lvl1pPr>
          </a:lstStyle>
          <a:p>
            <a:pPr>
              <a:defRPr/>
            </a:pPr>
            <a:fld id="{8C0D0ADC-D3BF-469C-B942-109A98239260}" type="slidenum">
              <a:rPr lang="en-US" smtClean="0"/>
              <a:pPr>
                <a:defRPr/>
              </a:pPr>
              <a:t>‹#›</a:t>
            </a:fld>
            <a:endParaRPr lang="en-US"/>
          </a:p>
        </p:txBody>
      </p:sp>
      <p:pic>
        <p:nvPicPr>
          <p:cNvPr id="9" name="Picture 8">
            <a:extLst>
              <a:ext uri="{FF2B5EF4-FFF2-40B4-BE49-F238E27FC236}">
                <a16:creationId xmlns:a16="http://schemas.microsoft.com/office/drawing/2014/main" id="{E395E869-DE54-3843-95DD-68182B13E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
        <p:nvSpPr>
          <p:cNvPr id="4" name="Footer Placeholder 3">
            <a:extLst>
              <a:ext uri="{FF2B5EF4-FFF2-40B4-BE49-F238E27FC236}">
                <a16:creationId xmlns:a16="http://schemas.microsoft.com/office/drawing/2014/main" id="{27C3EDAA-96CB-7843-8CE7-212FABF62161}"/>
              </a:ext>
            </a:extLst>
          </p:cNvPr>
          <p:cNvSpPr>
            <a:spLocks noGrp="1"/>
          </p:cNvSpPr>
          <p:nvPr>
            <p:ph type="ftr" sz="quarter" idx="3"/>
          </p:nvPr>
        </p:nvSpPr>
        <p:spPr>
          <a:xfrm>
            <a:off x="3505200" y="6248400"/>
            <a:ext cx="4745025" cy="365125"/>
          </a:xfrm>
          <a:prstGeom prst="rect">
            <a:avLst/>
          </a:prstGeom>
        </p:spPr>
        <p:txBody>
          <a:bodyPr vert="horz" lIns="91440" tIns="45720" rIns="91440" bIns="45720" rtlCol="0" anchor="ctr"/>
          <a:lstStyle>
            <a:lvl1pPr algn="ctr">
              <a:defRPr sz="1200">
                <a:solidFill>
                  <a:schemeClr val="accent1"/>
                </a:solidFill>
              </a:defRPr>
            </a:lvl1pPr>
          </a:lstStyle>
          <a:p>
            <a:pPr>
              <a:defRPr/>
            </a:pPr>
            <a:r>
              <a:rPr lang="en-US"/>
              <a:t>Constitutional Law - Mathews</a:t>
            </a:r>
          </a:p>
        </p:txBody>
      </p:sp>
      <p:pic>
        <p:nvPicPr>
          <p:cNvPr id="8" name="Picture 7">
            <a:extLst>
              <a:ext uri="{FF2B5EF4-FFF2-40B4-BE49-F238E27FC236}">
                <a16:creationId xmlns:a16="http://schemas.microsoft.com/office/drawing/2014/main" id="{3BE6EA8A-C17F-7E43-BEFE-6174F931B0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600" y="5962351"/>
            <a:ext cx="3352800" cy="918667"/>
          </a:xfrm>
          <a:prstGeom prst="rect">
            <a:avLst/>
          </a:prstGeom>
        </p:spPr>
      </p:pic>
    </p:spTree>
    <p:extLst>
      <p:ext uri="{BB962C8B-B14F-4D97-AF65-F5344CB8AC3E}">
        <p14:creationId xmlns:p14="http://schemas.microsoft.com/office/powerpoint/2010/main" val="598344151"/>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Lst>
  <p:transition>
    <p:fade/>
  </p:transition>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24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20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hyperlink" Target="https://upload.wikimedia.org/wikipedia/commons/8/85/US_Slave_Free_1789-1861.gif" TargetMode="Externa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32485" y="1371600"/>
            <a:ext cx="7475220" cy="2436856"/>
          </a:xfrm>
        </p:spPr>
        <p:txBody>
          <a:bodyPr>
            <a:normAutofit/>
          </a:bodyPr>
          <a:lstStyle/>
          <a:p>
            <a:r>
              <a:rPr lang="en-US" sz="4800"/>
              <a:t>Article III: The judicial power</a:t>
            </a:r>
          </a:p>
        </p:txBody>
      </p:sp>
      <p:sp>
        <p:nvSpPr>
          <p:cNvPr id="7" name="Subtitle 6"/>
          <p:cNvSpPr>
            <a:spLocks noGrp="1"/>
          </p:cNvSpPr>
          <p:nvPr>
            <p:ph type="subTitle" idx="1"/>
          </p:nvPr>
        </p:nvSpPr>
        <p:spPr/>
        <p:txBody>
          <a:bodyPr/>
          <a:lstStyle/>
          <a:p>
            <a:r>
              <a:rPr lang="en-US"/>
              <a:t>Assignment #17</a:t>
            </a:r>
          </a:p>
          <a:p>
            <a:r>
              <a:rPr lang="en-US"/>
              <a:t>March 17, 2026</a:t>
            </a:r>
          </a:p>
        </p:txBody>
      </p:sp>
      <p:sp>
        <p:nvSpPr>
          <p:cNvPr id="5" name="Rectangle 2">
            <a:extLst>
              <a:ext uri="{FF2B5EF4-FFF2-40B4-BE49-F238E27FC236}">
                <a16:creationId xmlns:a16="http://schemas.microsoft.com/office/drawing/2014/main" id="{25956A2A-B6D1-AA44-8CF3-36DC741B7D60}"/>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194595880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a:t>Federal Courts				State Courts</a:t>
            </a:r>
          </a:p>
        </p:txBody>
      </p:sp>
      <p:graphicFrame>
        <p:nvGraphicFramePr>
          <p:cNvPr id="12" name="Content Placeholder 11"/>
          <p:cNvGraphicFramePr>
            <a:graphicFrameLocks noGrp="1"/>
          </p:cNvGraphicFramePr>
          <p:nvPr>
            <p:ph sz="half" idx="1"/>
          </p:nvPr>
        </p:nvGraphicFramePr>
        <p:xfrm>
          <a:off x="857250" y="1295400"/>
          <a:ext cx="3565525" cy="4784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12"/>
          <p:cNvGraphicFramePr>
            <a:graphicFrameLocks noGrp="1"/>
          </p:cNvGraphicFramePr>
          <p:nvPr>
            <p:ph sz="half" idx="2"/>
          </p:nvPr>
        </p:nvGraphicFramePr>
        <p:xfrm>
          <a:off x="4700588" y="1143000"/>
          <a:ext cx="3565525" cy="49371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Left Arrow 16"/>
          <p:cNvSpPr/>
          <p:nvPr/>
        </p:nvSpPr>
        <p:spPr>
          <a:xfrm>
            <a:off x="3276600" y="1828800"/>
            <a:ext cx="2362200" cy="990600"/>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53D2827D-24F3-C4E9-23BE-7D32A02239F1}"/>
              </a:ext>
            </a:extLst>
          </p:cNvPr>
          <p:cNvSpPr>
            <a:spLocks noGrp="1"/>
          </p:cNvSpPr>
          <p:nvPr>
            <p:ph type="ftr" sz="quarter" idx="11"/>
          </p:nvPr>
        </p:nvSpPr>
        <p:spPr/>
        <p:txBody>
          <a:bodyPr/>
          <a:lstStyle/>
          <a:p>
            <a:pPr>
              <a:defRPr/>
            </a:pPr>
            <a:r>
              <a:rPr lang="en-US"/>
              <a:t>testss</a:t>
            </a:r>
          </a:p>
        </p:txBody>
      </p:sp>
      <p:sp>
        <p:nvSpPr>
          <p:cNvPr id="3" name="Slide Number Placeholder 2">
            <a:extLst>
              <a:ext uri="{FF2B5EF4-FFF2-40B4-BE49-F238E27FC236}">
                <a16:creationId xmlns:a16="http://schemas.microsoft.com/office/drawing/2014/main" id="{D6CEC4A2-B760-B779-6E76-3488166F53EB}"/>
              </a:ext>
            </a:extLst>
          </p:cNvPr>
          <p:cNvSpPr>
            <a:spLocks noGrp="1"/>
          </p:cNvSpPr>
          <p:nvPr>
            <p:ph type="sldNum" sz="quarter" idx="12"/>
          </p:nvPr>
        </p:nvSpPr>
        <p:spPr/>
        <p:txBody>
          <a:bodyPr/>
          <a:lstStyle/>
          <a:p>
            <a:pPr>
              <a:defRPr/>
            </a:pPr>
            <a:fld id="{02F0AC63-8C63-4C30-9361-FBB07310F2F7}" type="slidenum">
              <a:rPr lang="en-US" smtClean="0"/>
              <a:pPr>
                <a:defRPr/>
              </a:pPr>
              <a:t>2</a:t>
            </a:fld>
            <a:endParaRPr lang="en-US"/>
          </a:p>
        </p:txBody>
      </p:sp>
    </p:spTree>
    <p:extLst>
      <p:ext uri="{BB962C8B-B14F-4D97-AF65-F5344CB8AC3E}">
        <p14:creationId xmlns:p14="http://schemas.microsoft.com/office/powerpoint/2010/main" val="1632303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44D54-6291-2953-1EBC-B4FAC714E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CE896-497F-5CAC-13A9-72019C796C9B}"/>
              </a:ext>
            </a:extLst>
          </p:cNvPr>
          <p:cNvSpPr>
            <a:spLocks noGrp="1"/>
          </p:cNvSpPr>
          <p:nvPr>
            <p:ph type="title"/>
          </p:nvPr>
        </p:nvSpPr>
        <p:spPr/>
        <p:txBody>
          <a:bodyPr>
            <a:normAutofit/>
          </a:bodyPr>
          <a:lstStyle/>
          <a:p>
            <a:r>
              <a:rPr lang="en-US"/>
              <a:t>Art III § 2 mapping</a:t>
            </a:r>
          </a:p>
        </p:txBody>
      </p:sp>
      <p:sp>
        <p:nvSpPr>
          <p:cNvPr id="4" name="Footer Placeholder 3">
            <a:extLst>
              <a:ext uri="{FF2B5EF4-FFF2-40B4-BE49-F238E27FC236}">
                <a16:creationId xmlns:a16="http://schemas.microsoft.com/office/drawing/2014/main" id="{E518CB96-E604-AEA3-3D94-D204A6E35448}"/>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903F05B-C93C-2278-A309-0B5DE5AC2607}"/>
              </a:ext>
            </a:extLst>
          </p:cNvPr>
          <p:cNvSpPr>
            <a:spLocks noGrp="1"/>
          </p:cNvSpPr>
          <p:nvPr>
            <p:ph type="sldNum" sz="quarter" idx="12"/>
          </p:nvPr>
        </p:nvSpPr>
        <p:spPr/>
        <p:txBody>
          <a:bodyPr/>
          <a:lstStyle/>
          <a:p>
            <a:pPr>
              <a:defRPr/>
            </a:pPr>
            <a:fld id="{1DDB6BF2-1031-4A83-8525-54CF51291594}" type="slidenum">
              <a:rPr lang="en-US" smtClean="0"/>
              <a:pPr>
                <a:defRPr/>
              </a:pPr>
              <a:t>3</a:t>
            </a:fld>
            <a:endParaRPr lang="en-US"/>
          </a:p>
        </p:txBody>
      </p:sp>
      <p:graphicFrame>
        <p:nvGraphicFramePr>
          <p:cNvPr id="6" name="Table 5">
            <a:extLst>
              <a:ext uri="{FF2B5EF4-FFF2-40B4-BE49-F238E27FC236}">
                <a16:creationId xmlns:a16="http://schemas.microsoft.com/office/drawing/2014/main" id="{EE4D0017-BD44-6BE0-3F46-D3FDB8FB90FE}"/>
              </a:ext>
            </a:extLst>
          </p:cNvPr>
          <p:cNvGraphicFramePr>
            <a:graphicFrameLocks noGrp="1"/>
          </p:cNvGraphicFramePr>
          <p:nvPr/>
        </p:nvGraphicFramePr>
        <p:xfrm>
          <a:off x="990600" y="1229774"/>
          <a:ext cx="7291182" cy="3931920"/>
        </p:xfrm>
        <a:graphic>
          <a:graphicData uri="http://schemas.openxmlformats.org/drawingml/2006/table">
            <a:tbl>
              <a:tblPr firstRow="1" firstCol="1" bandRow="1" bandCol="1">
                <a:tableStyleId>{5940675A-B579-460E-94D1-54222C63F5DA}</a:tableStyleId>
              </a:tblPr>
              <a:tblGrid>
                <a:gridCol w="1549400">
                  <a:extLst>
                    <a:ext uri="{9D8B030D-6E8A-4147-A177-3AD203B41FA5}">
                      <a16:colId xmlns:a16="http://schemas.microsoft.com/office/drawing/2014/main" val="2698721550"/>
                    </a:ext>
                  </a:extLst>
                </a:gridCol>
                <a:gridCol w="2867378">
                  <a:extLst>
                    <a:ext uri="{9D8B030D-6E8A-4147-A177-3AD203B41FA5}">
                      <a16:colId xmlns:a16="http://schemas.microsoft.com/office/drawing/2014/main" val="89235378"/>
                    </a:ext>
                  </a:extLst>
                </a:gridCol>
                <a:gridCol w="2874404">
                  <a:extLst>
                    <a:ext uri="{9D8B030D-6E8A-4147-A177-3AD203B41FA5}">
                      <a16:colId xmlns:a16="http://schemas.microsoft.com/office/drawing/2014/main" val="1414166892"/>
                    </a:ext>
                  </a:extLst>
                </a:gridCol>
              </a:tblGrid>
              <a:tr h="0">
                <a:tc>
                  <a:txBody>
                    <a:bodyPr/>
                    <a:lstStyle/>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Supreme Court Original </a:t>
                      </a:r>
                      <a:r>
                        <a:rPr lang="en-US" sz="1800" err="1">
                          <a:effectLst/>
                        </a:rPr>
                        <a:t>Jx</a:t>
                      </a:r>
                      <a:endParaRPr lang="en-US" sz="1800">
                        <a:effectLst/>
                      </a:endParaRP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rPr>
                        <a:t>Supreme Court Appellate </a:t>
                      </a:r>
                      <a:r>
                        <a:rPr lang="en-US" sz="1800" err="1">
                          <a:effectLst/>
                        </a:rPr>
                        <a:t>Jx</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636121312"/>
                  </a:ext>
                </a:extLst>
              </a:tr>
              <a:tr h="0">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cases</a:t>
                      </a:r>
                    </a:p>
                  </a:txBody>
                  <a:tcPr marL="68580" marR="68580" marT="0" marB="0"/>
                </a:tc>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Ambassadors +</a:t>
                      </a:r>
                    </a:p>
                  </a:txBody>
                  <a:tcPr marL="68580" marR="68580" marT="0" marB="0"/>
                </a:tc>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Federal question </a:t>
                      </a:r>
                      <a:r>
                        <a:rPr lang="en-US" sz="1800" err="1">
                          <a:effectLst/>
                          <a:latin typeface="Calibri" panose="020F0502020204030204" pitchFamily="34" charset="0"/>
                          <a:ea typeface="Calibri" panose="020F0502020204030204" pitchFamily="34" charset="0"/>
                          <a:cs typeface="Calibri" panose="020F0502020204030204" pitchFamily="34" charset="0"/>
                        </a:rPr>
                        <a:t>Jx</a:t>
                      </a: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Admiralty &amp; maritime</a:t>
                      </a: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47250771"/>
                  </a:ext>
                </a:extLst>
              </a:tr>
              <a:tr h="0">
                <a:tc>
                  <a:txBody>
                    <a:bodyPr/>
                    <a:lstStyle/>
                    <a:p>
                      <a:pPr marL="0" marR="0">
                        <a:spcBef>
                          <a:spcPts val="0"/>
                        </a:spcBef>
                        <a:spcAft>
                          <a:spcPts val="1200"/>
                        </a:spcAft>
                      </a:pPr>
                      <a:r>
                        <a:rPr lang="en-US" sz="1800">
                          <a:effectLst/>
                        </a:rPr>
                        <a:t>controversies</a:t>
                      </a: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between two or more States</a:t>
                      </a:r>
                    </a:p>
                    <a:p>
                      <a:pPr marL="0" marR="0">
                        <a:spcBef>
                          <a:spcPts val="0"/>
                        </a:spcBef>
                        <a:spcAft>
                          <a:spcPts val="1200"/>
                        </a:spcAft>
                      </a:pPr>
                      <a:r>
                        <a:rPr lang="en-US" sz="1800">
                          <a:effectLst/>
                          <a:latin typeface="Calibri" panose="020F0502020204030204" pitchFamily="34" charset="0"/>
                          <a:ea typeface="Calibri" panose="020F0502020204030204" pitchFamily="34" charset="0"/>
                          <a:cs typeface="Calibri" panose="020F0502020204030204" pitchFamily="34" charset="0"/>
                        </a:rPr>
                        <a:t>between a State and Citizens of another State</a:t>
                      </a:r>
                    </a:p>
                    <a:p>
                      <a:pPr marL="0" marR="0" lvl="0" indent="0" algn="l" defTabSz="685800" rtl="0" eaLnBrk="1" fontAlgn="auto" latinLnBrk="0" hangingPunct="1">
                        <a:lnSpc>
                          <a:spcPct val="100000"/>
                        </a:lnSpc>
                        <a:spcBef>
                          <a:spcPts val="0"/>
                        </a:spcBef>
                        <a:spcAft>
                          <a:spcPts val="120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between a State and foreign States, Citizens or Subjects</a:t>
                      </a:r>
                    </a:p>
                    <a:p>
                      <a:pPr marL="0" marR="0">
                        <a:spcBef>
                          <a:spcPts val="0"/>
                        </a:spcBef>
                        <a:spcAft>
                          <a:spcPts val="1200"/>
                        </a:spcAft>
                      </a:pPr>
                      <a:endParaRPr lang="en-US"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lvl="0" indent="0" algn="l" defTabSz="685800" rtl="0" eaLnBrk="1" fontAlgn="auto" latinLnBrk="0" hangingPunct="1">
                        <a:lnSpc>
                          <a:spcPct val="100000"/>
                        </a:lnSpc>
                        <a:spcBef>
                          <a:spcPts val="0"/>
                        </a:spcBef>
                        <a:spcAft>
                          <a:spcPts val="120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Diversity </a:t>
                      </a:r>
                      <a:r>
                        <a:rPr lang="en-US" sz="1800" err="1">
                          <a:effectLst/>
                          <a:latin typeface="Calibri" panose="020F0502020204030204" pitchFamily="34" charset="0"/>
                          <a:ea typeface="Calibri" panose="020F0502020204030204" pitchFamily="34" charset="0"/>
                          <a:cs typeface="Calibri" panose="020F0502020204030204" pitchFamily="34" charset="0"/>
                        </a:rPr>
                        <a:t>Jx</a:t>
                      </a: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auto" latinLnBrk="0" hangingPunct="1">
                        <a:lnSpc>
                          <a:spcPct val="100000"/>
                        </a:lnSpc>
                        <a:spcBef>
                          <a:spcPts val="0"/>
                        </a:spcBef>
                        <a:spcAft>
                          <a:spcPts val="120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Alienage </a:t>
                      </a:r>
                      <a:r>
                        <a:rPr lang="en-US" sz="1800" err="1">
                          <a:effectLst/>
                          <a:latin typeface="Calibri" panose="020F0502020204030204" pitchFamily="34" charset="0"/>
                          <a:ea typeface="Calibri" panose="020F0502020204030204" pitchFamily="34" charset="0"/>
                          <a:cs typeface="Calibri" panose="020F0502020204030204" pitchFamily="34" charset="0"/>
                        </a:rPr>
                        <a:t>Jx</a:t>
                      </a: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auto" latinLnBrk="0" hangingPunct="1">
                        <a:lnSpc>
                          <a:spcPct val="100000"/>
                        </a:lnSpc>
                        <a:spcBef>
                          <a:spcPts val="0"/>
                        </a:spcBef>
                        <a:spcAft>
                          <a:spcPts val="120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U.S. as party</a:t>
                      </a:r>
                    </a:p>
                    <a:p>
                      <a:pPr marL="0" marR="0" lvl="0" indent="0" algn="l" defTabSz="685800" rtl="0" eaLnBrk="1" fontAlgn="auto" latinLnBrk="0" hangingPunct="1">
                        <a:lnSpc>
                          <a:spcPct val="100000"/>
                        </a:lnSpc>
                        <a:spcBef>
                          <a:spcPts val="0"/>
                        </a:spcBef>
                        <a:spcAft>
                          <a:spcPts val="120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Citizens of same state claiming lands under different States’ grants</a:t>
                      </a:r>
                    </a:p>
                  </a:txBody>
                  <a:tcPr marL="68580" marR="68580" marT="0" marB="0"/>
                </a:tc>
                <a:extLst>
                  <a:ext uri="{0D108BD9-81ED-4DB2-BD59-A6C34878D82A}">
                    <a16:rowId xmlns:a16="http://schemas.microsoft.com/office/drawing/2014/main" val="1862789563"/>
                  </a:ext>
                </a:extLst>
              </a:tr>
            </a:tbl>
          </a:graphicData>
        </a:graphic>
      </p:graphicFrame>
    </p:spTree>
    <p:extLst>
      <p:ext uri="{BB962C8B-B14F-4D97-AF65-F5344CB8AC3E}">
        <p14:creationId xmlns:p14="http://schemas.microsoft.com/office/powerpoint/2010/main" val="23902205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2BD2-5AA3-87F1-D240-3899AB9073E3}"/>
              </a:ext>
            </a:extLst>
          </p:cNvPr>
          <p:cNvSpPr>
            <a:spLocks noGrp="1"/>
          </p:cNvSpPr>
          <p:nvPr>
            <p:ph type="title"/>
          </p:nvPr>
        </p:nvSpPr>
        <p:spPr/>
        <p:txBody>
          <a:bodyPr/>
          <a:lstStyle/>
          <a:p>
            <a:r>
              <a:rPr lang="en-US"/>
              <a:t>Judiciary Act of 1789</a:t>
            </a:r>
          </a:p>
        </p:txBody>
      </p:sp>
      <p:sp>
        <p:nvSpPr>
          <p:cNvPr id="3" name="Content Placeholder 2">
            <a:extLst>
              <a:ext uri="{FF2B5EF4-FFF2-40B4-BE49-F238E27FC236}">
                <a16:creationId xmlns:a16="http://schemas.microsoft.com/office/drawing/2014/main" id="{5080F0C4-D1FF-B7C3-7227-BA4DCDF9D8A0}"/>
              </a:ext>
            </a:extLst>
          </p:cNvPr>
          <p:cNvSpPr>
            <a:spLocks noGrp="1"/>
          </p:cNvSpPr>
          <p:nvPr>
            <p:ph idx="1"/>
          </p:nvPr>
        </p:nvSpPr>
        <p:spPr>
          <a:xfrm>
            <a:off x="857251" y="1142999"/>
            <a:ext cx="7404653" cy="4648201"/>
          </a:xfrm>
        </p:spPr>
        <p:txBody>
          <a:bodyPr>
            <a:normAutofit fontScale="85000" lnSpcReduction="20000"/>
          </a:bodyPr>
          <a:lstStyle/>
          <a:p>
            <a:pPr marL="34290" indent="0">
              <a:buNone/>
            </a:pPr>
            <a:r>
              <a:rPr lang="en-US"/>
              <a:t>SEC . 13. And be it further enacted, That the Supreme Court shall have exclusive jurisdiction of all controversies of a civil nature, where a state is a party, except between a state and its citizens; and except also between a state and citizens of other states, or aliens, in which latter case it shall have original but not exclusive jurisdiction. And shall have exclusively all such jurisdiction of suits or proceedings against ambassadors, or other public ministers, or their domestics, or domestic servants, as a court of law can have or exercise consistently with the law of nations; and original, but not exclusive jurisdiction of all suits brought by ambassadors, or other public ministers, or in which a consul, or vice consul, shall be a party. And the trial of issues in fact in the Supreme Court, in all actions at law against citizens of the United States, shall be by jury. </a:t>
            </a:r>
            <a:r>
              <a:rPr lang="en-US" b="1">
                <a:solidFill>
                  <a:srgbClr val="FF0000"/>
                </a:solidFill>
              </a:rPr>
              <a:t>The Supreme Court </a:t>
            </a:r>
            <a:r>
              <a:rPr lang="en-US"/>
              <a:t>shall also have appellate jurisdiction from the circuit courts and courts of the several states, in the cases herein after specially provided for; and </a:t>
            </a:r>
            <a:r>
              <a:rPr lang="en-US" b="1">
                <a:solidFill>
                  <a:srgbClr val="FF0000"/>
                </a:solidFill>
              </a:rPr>
              <a:t>shall have power to issue </a:t>
            </a:r>
            <a:r>
              <a:rPr lang="en-US"/>
              <a:t>writs of prohibition to the district courts, when proceeding as courts of admiralty and maritime jurisdiction, and </a:t>
            </a:r>
            <a:r>
              <a:rPr lang="en-US" b="1">
                <a:solidFill>
                  <a:srgbClr val="FF0000"/>
                </a:solidFill>
              </a:rPr>
              <a:t>writs of mandamus, in cases warranted by the principles and usages of law, to any courts appointed, or persons holding office, under the authority of the United States</a:t>
            </a:r>
            <a:r>
              <a:rPr lang="en-US"/>
              <a:t>.</a:t>
            </a:r>
          </a:p>
        </p:txBody>
      </p:sp>
      <p:sp>
        <p:nvSpPr>
          <p:cNvPr id="4" name="Footer Placeholder 3">
            <a:extLst>
              <a:ext uri="{FF2B5EF4-FFF2-40B4-BE49-F238E27FC236}">
                <a16:creationId xmlns:a16="http://schemas.microsoft.com/office/drawing/2014/main" id="{3843AB96-5DC8-558F-EC07-65C77123C03D}"/>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8D7FBD6-1B05-118D-57BB-414378B5DE52}"/>
              </a:ext>
            </a:extLst>
          </p:cNvPr>
          <p:cNvSpPr>
            <a:spLocks noGrp="1"/>
          </p:cNvSpPr>
          <p:nvPr>
            <p:ph type="sldNum" sz="quarter" idx="12"/>
          </p:nvPr>
        </p:nvSpPr>
        <p:spPr/>
        <p:txBody>
          <a:bodyPr/>
          <a:lstStyle/>
          <a:p>
            <a:pPr>
              <a:defRPr/>
            </a:pPr>
            <a:fld id="{1DDB6BF2-1031-4A83-8525-54CF51291594}" type="slidenum">
              <a:rPr lang="en-US" smtClean="0"/>
              <a:pPr>
                <a:defRPr/>
              </a:pPr>
              <a:t>4</a:t>
            </a:fld>
            <a:endParaRPr lang="en-US"/>
          </a:p>
        </p:txBody>
      </p:sp>
    </p:spTree>
    <p:extLst>
      <p:ext uri="{BB962C8B-B14F-4D97-AF65-F5344CB8AC3E}">
        <p14:creationId xmlns:p14="http://schemas.microsoft.com/office/powerpoint/2010/main" val="425903551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61036-320A-F2F4-A642-29F8F9223A7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F27E33-14E2-F80D-9096-6D77300C101C}"/>
              </a:ext>
            </a:extLst>
          </p:cNvPr>
          <p:cNvSpPr>
            <a:spLocks noGrp="1"/>
          </p:cNvSpPr>
          <p:nvPr>
            <p:ph type="ctrTitle"/>
          </p:nvPr>
        </p:nvSpPr>
        <p:spPr>
          <a:xfrm>
            <a:off x="832485" y="1371600"/>
            <a:ext cx="7475220" cy="2436856"/>
          </a:xfrm>
        </p:spPr>
        <p:txBody>
          <a:bodyPr>
            <a:normAutofit/>
          </a:bodyPr>
          <a:lstStyle/>
          <a:p>
            <a:r>
              <a:rPr lang="en-US" sz="4800" dirty="0"/>
              <a:t>Judicial supremacy &amp; departmentalism</a:t>
            </a:r>
          </a:p>
        </p:txBody>
      </p:sp>
      <p:sp>
        <p:nvSpPr>
          <p:cNvPr id="7" name="Subtitle 6">
            <a:extLst>
              <a:ext uri="{FF2B5EF4-FFF2-40B4-BE49-F238E27FC236}">
                <a16:creationId xmlns:a16="http://schemas.microsoft.com/office/drawing/2014/main" id="{004ED478-F30D-F82F-BF48-0ED4627B5491}"/>
              </a:ext>
            </a:extLst>
          </p:cNvPr>
          <p:cNvSpPr>
            <a:spLocks noGrp="1"/>
          </p:cNvSpPr>
          <p:nvPr>
            <p:ph type="subTitle" idx="1"/>
          </p:nvPr>
        </p:nvSpPr>
        <p:spPr/>
        <p:txBody>
          <a:bodyPr/>
          <a:lstStyle/>
          <a:p>
            <a:r>
              <a:rPr lang="en-US" dirty="0"/>
              <a:t>Assignment #17</a:t>
            </a:r>
          </a:p>
          <a:p>
            <a:r>
              <a:rPr lang="en-US" dirty="0"/>
              <a:t>March 19, 2026</a:t>
            </a:r>
          </a:p>
        </p:txBody>
      </p:sp>
      <p:sp>
        <p:nvSpPr>
          <p:cNvPr id="5" name="Rectangle 2">
            <a:extLst>
              <a:ext uri="{FF2B5EF4-FFF2-40B4-BE49-F238E27FC236}">
                <a16:creationId xmlns:a16="http://schemas.microsoft.com/office/drawing/2014/main" id="{93F1419C-11DD-A939-241E-3F380F05B0BC}"/>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41587580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6EFE-205D-7BE0-208E-7417F5694E79}"/>
              </a:ext>
            </a:extLst>
          </p:cNvPr>
          <p:cNvSpPr>
            <a:spLocks noGrp="1"/>
          </p:cNvSpPr>
          <p:nvPr>
            <p:ph type="title"/>
          </p:nvPr>
        </p:nvSpPr>
        <p:spPr/>
        <p:txBody>
          <a:bodyPr>
            <a:normAutofit/>
          </a:bodyPr>
          <a:lstStyle/>
          <a:p>
            <a:r>
              <a:rPr lang="en-US"/>
              <a:t>Marbury v. Madison (1803) - background</a:t>
            </a:r>
          </a:p>
        </p:txBody>
      </p:sp>
      <p:sp>
        <p:nvSpPr>
          <p:cNvPr id="3" name="Content Placeholder 2">
            <a:extLst>
              <a:ext uri="{FF2B5EF4-FFF2-40B4-BE49-F238E27FC236}">
                <a16:creationId xmlns:a16="http://schemas.microsoft.com/office/drawing/2014/main" id="{1FC3E1F8-AE9D-02DF-D4F0-DE0CF8A345A3}"/>
              </a:ext>
            </a:extLst>
          </p:cNvPr>
          <p:cNvSpPr>
            <a:spLocks noGrp="1"/>
          </p:cNvSpPr>
          <p:nvPr>
            <p:ph idx="1"/>
          </p:nvPr>
        </p:nvSpPr>
        <p:spPr/>
        <p:txBody>
          <a:bodyPr/>
          <a:lstStyle/>
          <a:p>
            <a:r>
              <a:rPr lang="en-US"/>
              <a:t>After losing the election of 1800, President James Madison appoints a number of federal judges, including William Marbury. </a:t>
            </a:r>
          </a:p>
          <a:p>
            <a:r>
              <a:rPr lang="en-US"/>
              <a:t>The new Secretary of State, James Madison, refuses to deliver to Marbury his commission.</a:t>
            </a:r>
          </a:p>
          <a:p>
            <a:r>
              <a:rPr lang="en-US"/>
              <a:t>Marbury petitions the Supreme Court for a Writ of Mandamus ordering Madison to deliver the commission.</a:t>
            </a:r>
          </a:p>
          <a:p>
            <a:r>
              <a:rPr lang="en-US"/>
              <a:t>Section 13 of the Judiciary Act of 1789 gives the Supreme Court power to issue writs of mandamus. </a:t>
            </a:r>
          </a:p>
        </p:txBody>
      </p:sp>
      <p:sp>
        <p:nvSpPr>
          <p:cNvPr id="4" name="Footer Placeholder 3">
            <a:extLst>
              <a:ext uri="{FF2B5EF4-FFF2-40B4-BE49-F238E27FC236}">
                <a16:creationId xmlns:a16="http://schemas.microsoft.com/office/drawing/2014/main" id="{31F54373-07BB-79B1-0483-9CA4B4D6949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1DE0D2E-121B-B792-5A6F-3455DE509AD1}"/>
              </a:ext>
            </a:extLst>
          </p:cNvPr>
          <p:cNvSpPr>
            <a:spLocks noGrp="1"/>
          </p:cNvSpPr>
          <p:nvPr>
            <p:ph type="sldNum" sz="quarter" idx="12"/>
          </p:nvPr>
        </p:nvSpPr>
        <p:spPr/>
        <p:txBody>
          <a:bodyPr/>
          <a:lstStyle/>
          <a:p>
            <a:pPr>
              <a:defRPr/>
            </a:pPr>
            <a:fld id="{1DDB6BF2-1031-4A83-8525-54CF51291594}" type="slidenum">
              <a:rPr lang="en-US" smtClean="0"/>
              <a:pPr>
                <a:defRPr/>
              </a:pPr>
              <a:t>6</a:t>
            </a:fld>
            <a:endParaRPr lang="en-US"/>
          </a:p>
        </p:txBody>
      </p:sp>
    </p:spTree>
    <p:extLst>
      <p:ext uri="{BB962C8B-B14F-4D97-AF65-F5344CB8AC3E}">
        <p14:creationId xmlns:p14="http://schemas.microsoft.com/office/powerpoint/2010/main" val="2976133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6EFE-205D-7BE0-208E-7417F5694E79}"/>
              </a:ext>
            </a:extLst>
          </p:cNvPr>
          <p:cNvSpPr>
            <a:spLocks noGrp="1"/>
          </p:cNvSpPr>
          <p:nvPr>
            <p:ph type="title"/>
          </p:nvPr>
        </p:nvSpPr>
        <p:spPr/>
        <p:txBody>
          <a:bodyPr>
            <a:normAutofit/>
          </a:bodyPr>
          <a:lstStyle/>
          <a:p>
            <a:r>
              <a:rPr lang="en-US"/>
              <a:t>Marbury v. Madison (1803) - holding</a:t>
            </a:r>
          </a:p>
        </p:txBody>
      </p:sp>
      <p:sp>
        <p:nvSpPr>
          <p:cNvPr id="3" name="Content Placeholder 2">
            <a:extLst>
              <a:ext uri="{FF2B5EF4-FFF2-40B4-BE49-F238E27FC236}">
                <a16:creationId xmlns:a16="http://schemas.microsoft.com/office/drawing/2014/main" id="{1FC3E1F8-AE9D-02DF-D4F0-DE0CF8A345A3}"/>
              </a:ext>
            </a:extLst>
          </p:cNvPr>
          <p:cNvSpPr>
            <a:spLocks noGrp="1"/>
          </p:cNvSpPr>
          <p:nvPr>
            <p:ph idx="1"/>
          </p:nvPr>
        </p:nvSpPr>
        <p:spPr/>
        <p:txBody>
          <a:bodyPr>
            <a:normAutofit/>
          </a:bodyPr>
          <a:lstStyle/>
          <a:p>
            <a:r>
              <a:rPr lang="en-US"/>
              <a:t>Chief Justice Marshall rules for a unanimous Court that:</a:t>
            </a:r>
          </a:p>
          <a:p>
            <a:pPr lvl="1"/>
            <a:r>
              <a:rPr lang="en-US" sz="2400"/>
              <a:t>Marbury has a right to his commission</a:t>
            </a:r>
          </a:p>
          <a:p>
            <a:pPr lvl="1"/>
            <a:r>
              <a:rPr lang="en-US" sz="2400"/>
              <a:t>BUT the Supreme Court cannot issue the writ of mandamus, because § 13 of the Judiciary Act is unconstitutional.</a:t>
            </a:r>
          </a:p>
          <a:p>
            <a:pPr lvl="2"/>
            <a:r>
              <a:rPr lang="en-US" sz="2400"/>
              <a:t>Article III grants the Supreme Court original jurisdiction only over certain kinds of cases.</a:t>
            </a:r>
          </a:p>
          <a:p>
            <a:pPr lvl="2"/>
            <a:r>
              <a:rPr lang="en-US" sz="2400"/>
              <a:t>The mandamus power is a form of original jurisdiction.</a:t>
            </a:r>
          </a:p>
          <a:p>
            <a:pPr lvl="2"/>
            <a:r>
              <a:rPr lang="en-US" sz="2400"/>
              <a:t>In granting the Supreme Court a mandamus power, § 13 goes beyond what the Constitution permits.</a:t>
            </a:r>
          </a:p>
        </p:txBody>
      </p:sp>
      <p:sp>
        <p:nvSpPr>
          <p:cNvPr id="4" name="Footer Placeholder 3">
            <a:extLst>
              <a:ext uri="{FF2B5EF4-FFF2-40B4-BE49-F238E27FC236}">
                <a16:creationId xmlns:a16="http://schemas.microsoft.com/office/drawing/2014/main" id="{31F54373-07BB-79B1-0483-9CA4B4D6949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B1DE0D2E-121B-B792-5A6F-3455DE509AD1}"/>
              </a:ext>
            </a:extLst>
          </p:cNvPr>
          <p:cNvSpPr>
            <a:spLocks noGrp="1"/>
          </p:cNvSpPr>
          <p:nvPr>
            <p:ph type="sldNum" sz="quarter" idx="12"/>
          </p:nvPr>
        </p:nvSpPr>
        <p:spPr/>
        <p:txBody>
          <a:bodyPr/>
          <a:lstStyle/>
          <a:p>
            <a:pPr>
              <a:defRPr/>
            </a:pPr>
            <a:fld id="{1DDB6BF2-1031-4A83-8525-54CF51291594}" type="slidenum">
              <a:rPr lang="en-US" smtClean="0"/>
              <a:pPr>
                <a:defRPr/>
              </a:pPr>
              <a:t>7</a:t>
            </a:fld>
            <a:endParaRPr lang="en-US"/>
          </a:p>
        </p:txBody>
      </p:sp>
    </p:spTree>
    <p:extLst>
      <p:ext uri="{BB962C8B-B14F-4D97-AF65-F5344CB8AC3E}">
        <p14:creationId xmlns:p14="http://schemas.microsoft.com/office/powerpoint/2010/main" val="103240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61FB-9B0B-1522-EBC1-A55D8B2C69DD}"/>
              </a:ext>
            </a:extLst>
          </p:cNvPr>
          <p:cNvSpPr>
            <a:spLocks noGrp="1"/>
          </p:cNvSpPr>
          <p:nvPr>
            <p:ph type="title"/>
          </p:nvPr>
        </p:nvSpPr>
        <p:spPr/>
        <p:txBody>
          <a:bodyPr/>
          <a:lstStyle/>
          <a:p>
            <a:r>
              <a:rPr lang="en-US"/>
              <a:t>Marbury v. Madison (1803): judicial review</a:t>
            </a:r>
          </a:p>
        </p:txBody>
      </p:sp>
      <p:sp>
        <p:nvSpPr>
          <p:cNvPr id="3" name="Content Placeholder 2">
            <a:extLst>
              <a:ext uri="{FF2B5EF4-FFF2-40B4-BE49-F238E27FC236}">
                <a16:creationId xmlns:a16="http://schemas.microsoft.com/office/drawing/2014/main" id="{77375032-FE6E-BA6A-AFB1-9C86D446A566}"/>
              </a:ext>
            </a:extLst>
          </p:cNvPr>
          <p:cNvSpPr>
            <a:spLocks noGrp="1"/>
          </p:cNvSpPr>
          <p:nvPr>
            <p:ph idx="1"/>
          </p:nvPr>
        </p:nvSpPr>
        <p:spPr/>
        <p:txBody>
          <a:bodyPr>
            <a:normAutofit/>
          </a:bodyPr>
          <a:lstStyle/>
          <a:p>
            <a:pPr marL="34290" indent="0" algn="l">
              <a:buNone/>
            </a:pPr>
            <a:r>
              <a:rPr lang="en-US" b="0" i="0" u="none" strike="noStrike">
                <a:effectLst/>
              </a:rPr>
              <a:t>It is emphatically the province and duty of the Judicial Department to say what the law is. Those who apply the rule to particular cases must, of necessity, expound and interpret that rule. If two laws conflict with each other, the Courts must decide on the operation of each. </a:t>
            </a:r>
          </a:p>
          <a:p>
            <a:pPr marL="34290" indent="0">
              <a:buNone/>
            </a:pPr>
            <a:br>
              <a:rPr lang="en-US"/>
            </a:br>
            <a:endParaRPr lang="en-US"/>
          </a:p>
        </p:txBody>
      </p:sp>
      <p:sp>
        <p:nvSpPr>
          <p:cNvPr id="4" name="Footer Placeholder 3">
            <a:extLst>
              <a:ext uri="{FF2B5EF4-FFF2-40B4-BE49-F238E27FC236}">
                <a16:creationId xmlns:a16="http://schemas.microsoft.com/office/drawing/2014/main" id="{2B404666-D221-126B-3C8D-E61E1D348537}"/>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6D2927B-5921-E72B-FEDE-452DF79C44FA}"/>
              </a:ext>
            </a:extLst>
          </p:cNvPr>
          <p:cNvSpPr>
            <a:spLocks noGrp="1"/>
          </p:cNvSpPr>
          <p:nvPr>
            <p:ph type="sldNum" sz="quarter" idx="12"/>
          </p:nvPr>
        </p:nvSpPr>
        <p:spPr/>
        <p:txBody>
          <a:bodyPr/>
          <a:lstStyle/>
          <a:p>
            <a:pPr>
              <a:defRPr/>
            </a:pPr>
            <a:fld id="{1DDB6BF2-1031-4A83-8525-54CF51291594}" type="slidenum">
              <a:rPr lang="en-US" smtClean="0"/>
              <a:pPr>
                <a:defRPr/>
              </a:pPr>
              <a:t>8</a:t>
            </a:fld>
            <a:endParaRPr lang="en-US"/>
          </a:p>
        </p:txBody>
      </p:sp>
    </p:spTree>
    <p:extLst>
      <p:ext uri="{BB962C8B-B14F-4D97-AF65-F5344CB8AC3E}">
        <p14:creationId xmlns:p14="http://schemas.microsoft.com/office/powerpoint/2010/main" val="271195707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61FB-9B0B-1522-EBC1-A55D8B2C69DD}"/>
              </a:ext>
            </a:extLst>
          </p:cNvPr>
          <p:cNvSpPr>
            <a:spLocks noGrp="1"/>
          </p:cNvSpPr>
          <p:nvPr>
            <p:ph type="title"/>
          </p:nvPr>
        </p:nvSpPr>
        <p:spPr/>
        <p:txBody>
          <a:bodyPr/>
          <a:lstStyle/>
          <a:p>
            <a:r>
              <a:rPr lang="en-US"/>
              <a:t>Marbury v. Madison (1803): judicial review</a:t>
            </a:r>
          </a:p>
        </p:txBody>
      </p:sp>
      <p:sp>
        <p:nvSpPr>
          <p:cNvPr id="3" name="Content Placeholder 2">
            <a:extLst>
              <a:ext uri="{FF2B5EF4-FFF2-40B4-BE49-F238E27FC236}">
                <a16:creationId xmlns:a16="http://schemas.microsoft.com/office/drawing/2014/main" id="{77375032-FE6E-BA6A-AFB1-9C86D446A566}"/>
              </a:ext>
            </a:extLst>
          </p:cNvPr>
          <p:cNvSpPr>
            <a:spLocks noGrp="1"/>
          </p:cNvSpPr>
          <p:nvPr>
            <p:ph idx="1"/>
          </p:nvPr>
        </p:nvSpPr>
        <p:spPr/>
        <p:txBody>
          <a:bodyPr>
            <a:normAutofit/>
          </a:bodyPr>
          <a:lstStyle/>
          <a:p>
            <a:pPr marL="34290" indent="0" algn="l">
              <a:buNone/>
            </a:pPr>
            <a:r>
              <a:rPr lang="en-US" b="0" i="0" u="none" strike="noStrike">
                <a:effectLst/>
              </a:rPr>
              <a:t>So, if a law be in opposition to the Constitution, if both the law and the Constitution apply to a particular case, so that the Court must either decide that case conformably to the law, disregarding the Constitution, or conformably to the Constitution, disregarding the law, the Court must determine which of these conflicting rules governs the case. This is of the very essence of judicial duty.</a:t>
            </a:r>
          </a:p>
          <a:p>
            <a:pPr marL="34290" indent="0">
              <a:buNone/>
            </a:pPr>
            <a:br>
              <a:rPr lang="en-US"/>
            </a:br>
            <a:endParaRPr lang="en-US"/>
          </a:p>
        </p:txBody>
      </p:sp>
      <p:sp>
        <p:nvSpPr>
          <p:cNvPr id="4" name="Footer Placeholder 3">
            <a:extLst>
              <a:ext uri="{FF2B5EF4-FFF2-40B4-BE49-F238E27FC236}">
                <a16:creationId xmlns:a16="http://schemas.microsoft.com/office/drawing/2014/main" id="{2B404666-D221-126B-3C8D-E61E1D348537}"/>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6D2927B-5921-E72B-FEDE-452DF79C44FA}"/>
              </a:ext>
            </a:extLst>
          </p:cNvPr>
          <p:cNvSpPr>
            <a:spLocks noGrp="1"/>
          </p:cNvSpPr>
          <p:nvPr>
            <p:ph type="sldNum" sz="quarter" idx="12"/>
          </p:nvPr>
        </p:nvSpPr>
        <p:spPr/>
        <p:txBody>
          <a:bodyPr/>
          <a:lstStyle/>
          <a:p>
            <a:pPr>
              <a:defRPr/>
            </a:pPr>
            <a:fld id="{1DDB6BF2-1031-4A83-8525-54CF51291594}" type="slidenum">
              <a:rPr lang="en-US" smtClean="0"/>
              <a:pPr>
                <a:defRPr/>
              </a:pPr>
              <a:t>9</a:t>
            </a:fld>
            <a:endParaRPr lang="en-US"/>
          </a:p>
        </p:txBody>
      </p:sp>
    </p:spTree>
    <p:extLst>
      <p:ext uri="{BB962C8B-B14F-4D97-AF65-F5344CB8AC3E}">
        <p14:creationId xmlns:p14="http://schemas.microsoft.com/office/powerpoint/2010/main" val="232291773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61FB-9B0B-1522-EBC1-A55D8B2C69DD}"/>
              </a:ext>
            </a:extLst>
          </p:cNvPr>
          <p:cNvSpPr>
            <a:spLocks noGrp="1"/>
          </p:cNvSpPr>
          <p:nvPr>
            <p:ph type="title"/>
          </p:nvPr>
        </p:nvSpPr>
        <p:spPr/>
        <p:txBody>
          <a:bodyPr/>
          <a:lstStyle/>
          <a:p>
            <a:r>
              <a:rPr lang="en-US"/>
              <a:t>Marbury v. Madison (1803): judicial review</a:t>
            </a:r>
          </a:p>
        </p:txBody>
      </p:sp>
      <p:sp>
        <p:nvSpPr>
          <p:cNvPr id="3" name="Content Placeholder 2">
            <a:extLst>
              <a:ext uri="{FF2B5EF4-FFF2-40B4-BE49-F238E27FC236}">
                <a16:creationId xmlns:a16="http://schemas.microsoft.com/office/drawing/2014/main" id="{77375032-FE6E-BA6A-AFB1-9C86D446A566}"/>
              </a:ext>
            </a:extLst>
          </p:cNvPr>
          <p:cNvSpPr>
            <a:spLocks noGrp="1"/>
          </p:cNvSpPr>
          <p:nvPr>
            <p:ph idx="1"/>
          </p:nvPr>
        </p:nvSpPr>
        <p:spPr/>
        <p:txBody>
          <a:bodyPr>
            <a:normAutofit/>
          </a:bodyPr>
          <a:lstStyle/>
          <a:p>
            <a:pPr marL="34290" indent="0">
              <a:buNone/>
            </a:pPr>
            <a:r>
              <a:rPr lang="en-US" b="0" i="0" u="none" strike="noStrike">
                <a:effectLst/>
              </a:rPr>
              <a:t>If, then, the Courts are to regard the Constitution, and the Constitution is superior to any ordinary act of the Legislature, the Constitution, and not such ordinary act, must govern the case to which they both apply.</a:t>
            </a:r>
          </a:p>
        </p:txBody>
      </p:sp>
      <p:sp>
        <p:nvSpPr>
          <p:cNvPr id="4" name="Footer Placeholder 3">
            <a:extLst>
              <a:ext uri="{FF2B5EF4-FFF2-40B4-BE49-F238E27FC236}">
                <a16:creationId xmlns:a16="http://schemas.microsoft.com/office/drawing/2014/main" id="{2B404666-D221-126B-3C8D-E61E1D348537}"/>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86D2927B-5921-E72B-FEDE-452DF79C44FA}"/>
              </a:ext>
            </a:extLst>
          </p:cNvPr>
          <p:cNvSpPr>
            <a:spLocks noGrp="1"/>
          </p:cNvSpPr>
          <p:nvPr>
            <p:ph type="sldNum" sz="quarter" idx="12"/>
          </p:nvPr>
        </p:nvSpPr>
        <p:spPr/>
        <p:txBody>
          <a:bodyPr/>
          <a:lstStyle/>
          <a:p>
            <a:pPr>
              <a:defRPr/>
            </a:pPr>
            <a:fld id="{1DDB6BF2-1031-4A83-8525-54CF51291594}" type="slidenum">
              <a:rPr lang="en-US" smtClean="0"/>
              <a:pPr>
                <a:defRPr/>
              </a:pPr>
              <a:t>10</a:t>
            </a:fld>
            <a:endParaRPr lang="en-US"/>
          </a:p>
        </p:txBody>
      </p:sp>
    </p:spTree>
    <p:extLst>
      <p:ext uri="{BB962C8B-B14F-4D97-AF65-F5344CB8AC3E}">
        <p14:creationId xmlns:p14="http://schemas.microsoft.com/office/powerpoint/2010/main" val="361720386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DE1F-DCED-FC5E-F00F-39A0BAB6FAAA}"/>
              </a:ext>
            </a:extLst>
          </p:cNvPr>
          <p:cNvSpPr>
            <a:spLocks noGrp="1"/>
          </p:cNvSpPr>
          <p:nvPr>
            <p:ph type="title"/>
          </p:nvPr>
        </p:nvSpPr>
        <p:spPr/>
        <p:txBody>
          <a:bodyPr/>
          <a:lstStyle/>
          <a:p>
            <a:r>
              <a:rPr lang="en-US"/>
              <a:t>Missouri Compromise</a:t>
            </a:r>
          </a:p>
        </p:txBody>
      </p:sp>
      <p:sp>
        <p:nvSpPr>
          <p:cNvPr id="3" name="Content Placeholder 2">
            <a:extLst>
              <a:ext uri="{FF2B5EF4-FFF2-40B4-BE49-F238E27FC236}">
                <a16:creationId xmlns:a16="http://schemas.microsoft.com/office/drawing/2014/main" id="{EEA51A4B-C108-104A-D6F1-579757812FBA}"/>
              </a:ext>
            </a:extLst>
          </p:cNvPr>
          <p:cNvSpPr>
            <a:spLocks noGrp="1"/>
          </p:cNvSpPr>
          <p:nvPr>
            <p:ph idx="1"/>
          </p:nvPr>
        </p:nvSpPr>
        <p:spPr/>
        <p:txBody>
          <a:bodyPr/>
          <a:lstStyle/>
          <a:p>
            <a:r>
              <a:rPr lang="en-US" dirty="0">
                <a:hlinkClick r:id="rId2"/>
              </a:rPr>
              <a:t>https://upload.wikimedia.org/wikipedia</a:t>
            </a:r>
            <a:r>
              <a:rPr lang="en-US">
                <a:hlinkClick r:id="rId2"/>
              </a:rPr>
              <a:t>/commons/8/85/US_Slave_Free_1789-1861.gif</a:t>
            </a:r>
            <a:endParaRPr lang="en-US"/>
          </a:p>
          <a:p>
            <a:endParaRPr lang="en-US" dirty="0"/>
          </a:p>
        </p:txBody>
      </p:sp>
      <p:sp>
        <p:nvSpPr>
          <p:cNvPr id="4" name="Footer Placeholder 3">
            <a:extLst>
              <a:ext uri="{FF2B5EF4-FFF2-40B4-BE49-F238E27FC236}">
                <a16:creationId xmlns:a16="http://schemas.microsoft.com/office/drawing/2014/main" id="{DD077B39-56F5-A814-A520-2EFA954B298F}"/>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2DA5C25-0B98-0B1B-47C4-D1BB9612427C}"/>
              </a:ext>
            </a:extLst>
          </p:cNvPr>
          <p:cNvSpPr>
            <a:spLocks noGrp="1"/>
          </p:cNvSpPr>
          <p:nvPr>
            <p:ph type="sldNum" sz="quarter" idx="12"/>
          </p:nvPr>
        </p:nvSpPr>
        <p:spPr/>
        <p:txBody>
          <a:bodyPr/>
          <a:lstStyle/>
          <a:p>
            <a:pPr>
              <a:defRPr/>
            </a:pPr>
            <a:fld id="{1DDB6BF2-1031-4A83-8525-54CF51291594}" type="slidenum">
              <a:rPr lang="en-US" smtClean="0"/>
              <a:pPr>
                <a:defRPr/>
              </a:pPr>
              <a:t>11</a:t>
            </a:fld>
            <a:endParaRPr lang="en-US"/>
          </a:p>
        </p:txBody>
      </p:sp>
    </p:spTree>
    <p:extLst>
      <p:ext uri="{BB962C8B-B14F-4D97-AF65-F5344CB8AC3E}">
        <p14:creationId xmlns:p14="http://schemas.microsoft.com/office/powerpoint/2010/main" val="384273385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1118-97C5-F87F-1BF9-BD570CDA6205}"/>
              </a:ext>
            </a:extLst>
          </p:cNvPr>
          <p:cNvSpPr>
            <a:spLocks noGrp="1"/>
          </p:cNvSpPr>
          <p:nvPr>
            <p:ph type="title"/>
          </p:nvPr>
        </p:nvSpPr>
        <p:spPr/>
        <p:txBody>
          <a:bodyPr/>
          <a:lstStyle/>
          <a:p>
            <a:r>
              <a:rPr lang="en-US"/>
              <a:t>Lincoln-Douglas questions </a:t>
            </a:r>
          </a:p>
        </p:txBody>
      </p:sp>
      <p:sp>
        <p:nvSpPr>
          <p:cNvPr id="3" name="Content Placeholder 2">
            <a:extLst>
              <a:ext uri="{FF2B5EF4-FFF2-40B4-BE49-F238E27FC236}">
                <a16:creationId xmlns:a16="http://schemas.microsoft.com/office/drawing/2014/main" id="{61CA0E5E-E252-B96B-49C6-D6A9272C3B74}"/>
              </a:ext>
            </a:extLst>
          </p:cNvPr>
          <p:cNvSpPr>
            <a:spLocks noGrp="1"/>
          </p:cNvSpPr>
          <p:nvPr>
            <p:ph idx="1"/>
          </p:nvPr>
        </p:nvSpPr>
        <p:spPr/>
        <p:txBody>
          <a:bodyPr/>
          <a:lstStyle/>
          <a:p>
            <a:pPr marL="34290" indent="0">
              <a:buNone/>
            </a:pPr>
            <a:endParaRPr lang="en-US"/>
          </a:p>
          <a:p>
            <a:pPr marL="34290" indent="0">
              <a:buNone/>
            </a:pPr>
            <a:endParaRPr lang="en-US"/>
          </a:p>
          <a:p>
            <a:pPr marL="34290" indent="0">
              <a:buNone/>
            </a:pPr>
            <a:r>
              <a:rPr lang="en-US"/>
              <a:t>Why, according to Douglas, is a decision of the Supreme Court “the law of the land”? (What does it mean to be “the law of the land”?)</a:t>
            </a:r>
          </a:p>
          <a:p>
            <a:pPr marL="34290" indent="0">
              <a:buNone/>
            </a:pPr>
            <a:endParaRPr lang="en-US"/>
          </a:p>
          <a:p>
            <a:pPr marL="34290" indent="0">
              <a:buNone/>
            </a:pPr>
            <a:r>
              <a:rPr lang="en-US"/>
              <a:t>Lincoln says he </a:t>
            </a:r>
            <a:r>
              <a:rPr lang="en-US" i="1"/>
              <a:t>opposes</a:t>
            </a:r>
            <a:r>
              <a:rPr lang="en-US"/>
              <a:t> the </a:t>
            </a:r>
            <a:r>
              <a:rPr lang="en-US" u="sng"/>
              <a:t>Dred Scott </a:t>
            </a:r>
            <a:r>
              <a:rPr lang="en-US"/>
              <a:t>decision, but he does not </a:t>
            </a:r>
            <a:r>
              <a:rPr lang="en-US" i="1"/>
              <a:t>resist</a:t>
            </a:r>
            <a:r>
              <a:rPr lang="en-US"/>
              <a:t> it. What does that mean?</a:t>
            </a:r>
          </a:p>
          <a:p>
            <a:endParaRPr lang="en-US"/>
          </a:p>
          <a:p>
            <a:endParaRPr lang="en-US"/>
          </a:p>
        </p:txBody>
      </p:sp>
      <p:sp>
        <p:nvSpPr>
          <p:cNvPr id="4" name="Footer Placeholder 3">
            <a:extLst>
              <a:ext uri="{FF2B5EF4-FFF2-40B4-BE49-F238E27FC236}">
                <a16:creationId xmlns:a16="http://schemas.microsoft.com/office/drawing/2014/main" id="{172DDE96-2F5B-296F-8398-4A9B31DFA8B3}"/>
              </a:ext>
            </a:extLst>
          </p:cNvPr>
          <p:cNvSpPr>
            <a:spLocks noGrp="1"/>
          </p:cNvSpPr>
          <p:nvPr>
            <p:ph type="ftr" sz="quarter" idx="11"/>
          </p:nvPr>
        </p:nvSpPr>
        <p:spPr/>
        <p:txBody>
          <a:bodyPr/>
          <a:lstStyle/>
          <a:p>
            <a:pPr>
              <a:defRPr/>
            </a:pPr>
            <a:r>
              <a:rPr lang="en-US"/>
              <a:t>Constitutional Law - Mathews</a:t>
            </a:r>
          </a:p>
        </p:txBody>
      </p:sp>
      <p:sp>
        <p:nvSpPr>
          <p:cNvPr id="5" name="Slide Number Placeholder 4">
            <a:extLst>
              <a:ext uri="{FF2B5EF4-FFF2-40B4-BE49-F238E27FC236}">
                <a16:creationId xmlns:a16="http://schemas.microsoft.com/office/drawing/2014/main" id="{104D89A8-19AE-6781-5C73-E9A1596E4E30}"/>
              </a:ext>
            </a:extLst>
          </p:cNvPr>
          <p:cNvSpPr>
            <a:spLocks noGrp="1"/>
          </p:cNvSpPr>
          <p:nvPr>
            <p:ph type="sldNum" sz="quarter" idx="12"/>
          </p:nvPr>
        </p:nvSpPr>
        <p:spPr/>
        <p:txBody>
          <a:bodyPr/>
          <a:lstStyle/>
          <a:p>
            <a:pPr>
              <a:defRPr/>
            </a:pPr>
            <a:fld id="{1DDB6BF2-1031-4A83-8525-54CF51291594}" type="slidenum">
              <a:rPr lang="en-US" smtClean="0"/>
              <a:pPr>
                <a:defRPr/>
              </a:pPr>
              <a:t>12</a:t>
            </a:fld>
            <a:endParaRPr lang="en-US"/>
          </a:p>
        </p:txBody>
      </p:sp>
    </p:spTree>
    <p:extLst>
      <p:ext uri="{BB962C8B-B14F-4D97-AF65-F5344CB8AC3E}">
        <p14:creationId xmlns:p14="http://schemas.microsoft.com/office/powerpoint/2010/main" val="45743130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12A1-3C02-0856-C5AB-1DDFE8752965}"/>
              </a:ext>
            </a:extLst>
          </p:cNvPr>
          <p:cNvSpPr>
            <a:spLocks noGrp="1"/>
          </p:cNvSpPr>
          <p:nvPr>
            <p:ph type="title"/>
          </p:nvPr>
        </p:nvSpPr>
        <p:spPr>
          <a:xfrm>
            <a:off x="857250" y="388620"/>
            <a:ext cx="7406640" cy="754380"/>
          </a:xfrm>
        </p:spPr>
        <p:txBody>
          <a:bodyPr anchor="ctr">
            <a:normAutofit/>
          </a:bodyPr>
          <a:lstStyle/>
          <a:p>
            <a:r>
              <a:rPr lang="en-US"/>
              <a:t>The Little Rock Nine</a:t>
            </a:r>
          </a:p>
        </p:txBody>
      </p:sp>
      <p:pic>
        <p:nvPicPr>
          <p:cNvPr id="1026" name="Picture 2" descr="The Little Rock Nine">
            <a:extLst>
              <a:ext uri="{FF2B5EF4-FFF2-40B4-BE49-F238E27FC236}">
                <a16:creationId xmlns:a16="http://schemas.microsoft.com/office/drawing/2014/main" id="{D09FD161-ECAC-4396-13E5-FA99300AE0C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543" r="2" b="2"/>
          <a:stretch/>
        </p:blipFill>
        <p:spPr bwMode="auto">
          <a:xfrm>
            <a:off x="857251" y="1143000"/>
            <a:ext cx="7404653" cy="4038600"/>
          </a:xfrm>
          <a:prstGeom prst="rect">
            <a:avLst/>
          </a:prstGeom>
          <a:solidFill>
            <a:srgbClr val="FFFFFF"/>
          </a:solidFill>
        </p:spPr>
      </p:pic>
      <p:sp>
        <p:nvSpPr>
          <p:cNvPr id="4" name="Footer Placeholder 3">
            <a:extLst>
              <a:ext uri="{FF2B5EF4-FFF2-40B4-BE49-F238E27FC236}">
                <a16:creationId xmlns:a16="http://schemas.microsoft.com/office/drawing/2014/main" id="{98701CE0-9F4F-205E-5ED3-CECD66E1997F}"/>
              </a:ext>
            </a:extLst>
          </p:cNvPr>
          <p:cNvSpPr>
            <a:spLocks noGrp="1"/>
          </p:cNvSpPr>
          <p:nvPr>
            <p:ph type="ftr" sz="quarter" idx="11"/>
          </p:nvPr>
        </p:nvSpPr>
        <p:spPr>
          <a:xfrm>
            <a:off x="3581400" y="6223829"/>
            <a:ext cx="4572000" cy="365125"/>
          </a:xfrm>
        </p:spPr>
        <p:txBody>
          <a:bodyPr anchor="ctr">
            <a:normAutofit/>
          </a:bodyPr>
          <a:lstStyle/>
          <a:p>
            <a:pPr>
              <a:spcAft>
                <a:spcPts val="600"/>
              </a:spcAft>
              <a:defRPr/>
            </a:pPr>
            <a:r>
              <a:rPr lang="en-US"/>
              <a:t>Constitutional Law - Mathews</a:t>
            </a:r>
          </a:p>
        </p:txBody>
      </p:sp>
      <p:sp>
        <p:nvSpPr>
          <p:cNvPr id="5" name="Slide Number Placeholder 4">
            <a:extLst>
              <a:ext uri="{FF2B5EF4-FFF2-40B4-BE49-F238E27FC236}">
                <a16:creationId xmlns:a16="http://schemas.microsoft.com/office/drawing/2014/main" id="{1A2BC981-C545-C629-D0D1-07BCEA88802B}"/>
              </a:ext>
            </a:extLst>
          </p:cNvPr>
          <p:cNvSpPr>
            <a:spLocks noGrp="1"/>
          </p:cNvSpPr>
          <p:nvPr>
            <p:ph type="sldNum" sz="quarter" idx="12"/>
          </p:nvPr>
        </p:nvSpPr>
        <p:spPr>
          <a:xfrm>
            <a:off x="8281782" y="6241084"/>
            <a:ext cx="653496" cy="365125"/>
          </a:xfrm>
        </p:spPr>
        <p:txBody>
          <a:bodyPr anchor="ctr">
            <a:normAutofit/>
          </a:bodyPr>
          <a:lstStyle/>
          <a:p>
            <a:pPr>
              <a:spcAft>
                <a:spcPts val="600"/>
              </a:spcAft>
              <a:defRPr/>
            </a:pPr>
            <a:fld id="{1DDB6BF2-1031-4A83-8525-54CF51291594}" type="slidenum">
              <a:rPr lang="en-US" smtClean="0"/>
              <a:pPr>
                <a:spcAft>
                  <a:spcPts val="600"/>
                </a:spcAft>
                <a:defRPr/>
              </a:pPr>
              <a:t>13</a:t>
            </a:fld>
            <a:endParaRPr lang="en-US"/>
          </a:p>
        </p:txBody>
      </p:sp>
    </p:spTree>
    <p:extLst>
      <p:ext uri="{BB962C8B-B14F-4D97-AF65-F5344CB8AC3E}">
        <p14:creationId xmlns:p14="http://schemas.microsoft.com/office/powerpoint/2010/main" val="274048329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920F9-0989-EB62-9671-4FE26C9606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B68D7D0-FF8F-9414-F9F3-32D4B3CF64B0}"/>
              </a:ext>
            </a:extLst>
          </p:cNvPr>
          <p:cNvSpPr>
            <a:spLocks noGrp="1"/>
          </p:cNvSpPr>
          <p:nvPr>
            <p:ph type="ctrTitle"/>
          </p:nvPr>
        </p:nvSpPr>
        <p:spPr>
          <a:xfrm>
            <a:off x="832485" y="1371600"/>
            <a:ext cx="7475220" cy="2436856"/>
          </a:xfrm>
        </p:spPr>
        <p:txBody>
          <a:bodyPr>
            <a:normAutofit/>
          </a:bodyPr>
          <a:lstStyle/>
          <a:p>
            <a:r>
              <a:rPr lang="en-US" sz="4800" dirty="0"/>
              <a:t>Justiciability</a:t>
            </a:r>
          </a:p>
        </p:txBody>
      </p:sp>
      <p:sp>
        <p:nvSpPr>
          <p:cNvPr id="7" name="Subtitle 6">
            <a:extLst>
              <a:ext uri="{FF2B5EF4-FFF2-40B4-BE49-F238E27FC236}">
                <a16:creationId xmlns:a16="http://schemas.microsoft.com/office/drawing/2014/main" id="{2B1CBB86-841E-E563-C729-EFD08BEF04DB}"/>
              </a:ext>
            </a:extLst>
          </p:cNvPr>
          <p:cNvSpPr>
            <a:spLocks noGrp="1"/>
          </p:cNvSpPr>
          <p:nvPr>
            <p:ph type="subTitle" idx="1"/>
          </p:nvPr>
        </p:nvSpPr>
        <p:spPr/>
        <p:txBody>
          <a:bodyPr/>
          <a:lstStyle/>
          <a:p>
            <a:r>
              <a:rPr lang="en-US" dirty="0"/>
              <a:t>Assignment #18</a:t>
            </a:r>
          </a:p>
          <a:p>
            <a:r>
              <a:rPr lang="en-US" dirty="0"/>
              <a:t>March 24, 2026</a:t>
            </a:r>
          </a:p>
        </p:txBody>
      </p:sp>
      <p:sp>
        <p:nvSpPr>
          <p:cNvPr id="5" name="Rectangle 2">
            <a:extLst>
              <a:ext uri="{FF2B5EF4-FFF2-40B4-BE49-F238E27FC236}">
                <a16:creationId xmlns:a16="http://schemas.microsoft.com/office/drawing/2014/main" id="{0CFC972E-4B2E-1A48-ED2B-8D27A47C747C}"/>
              </a:ext>
            </a:extLst>
          </p:cNvPr>
          <p:cNvSpPr txBox="1">
            <a:spLocks noChangeArrowheads="1"/>
          </p:cNvSpPr>
          <p:nvPr/>
        </p:nvSpPr>
        <p:spPr bwMode="auto">
          <a:xfrm>
            <a:off x="457200" y="3124200"/>
            <a:ext cx="6019800" cy="1716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Georgia" pitchFamily="18" charset="0"/>
                <a:ea typeface="+mj-ea"/>
                <a:cs typeface="+mj-cs"/>
              </a:defRPr>
            </a:lvl1pPr>
            <a:lvl2pPr algn="ctr" rtl="0" eaLnBrk="1" fontAlgn="base" hangingPunct="1">
              <a:spcBef>
                <a:spcPct val="0"/>
              </a:spcBef>
              <a:spcAft>
                <a:spcPct val="0"/>
              </a:spcAft>
              <a:defRPr sz="3600">
                <a:solidFill>
                  <a:schemeClr val="tx2"/>
                </a:solidFill>
                <a:latin typeface="Georgia" pitchFamily="18" charset="0"/>
              </a:defRPr>
            </a:lvl2pPr>
            <a:lvl3pPr algn="ctr" rtl="0" eaLnBrk="1" fontAlgn="base" hangingPunct="1">
              <a:spcBef>
                <a:spcPct val="0"/>
              </a:spcBef>
              <a:spcAft>
                <a:spcPct val="0"/>
              </a:spcAft>
              <a:defRPr sz="3600">
                <a:solidFill>
                  <a:schemeClr val="tx2"/>
                </a:solidFill>
                <a:latin typeface="Georgia" pitchFamily="18" charset="0"/>
              </a:defRPr>
            </a:lvl3pPr>
            <a:lvl4pPr algn="ctr" rtl="0" eaLnBrk="1" fontAlgn="base" hangingPunct="1">
              <a:spcBef>
                <a:spcPct val="0"/>
              </a:spcBef>
              <a:spcAft>
                <a:spcPct val="0"/>
              </a:spcAft>
              <a:defRPr sz="3600">
                <a:solidFill>
                  <a:schemeClr val="tx2"/>
                </a:solidFill>
                <a:latin typeface="Georgia" pitchFamily="18" charset="0"/>
              </a:defRPr>
            </a:lvl4pPr>
            <a:lvl5pPr algn="ctr" rtl="0" eaLnBrk="1" fontAlgn="base" hangingPunct="1">
              <a:spcBef>
                <a:spcPct val="0"/>
              </a:spcBef>
              <a:spcAft>
                <a:spcPct val="0"/>
              </a:spcAft>
              <a:defRPr sz="3600">
                <a:solidFill>
                  <a:schemeClr val="tx2"/>
                </a:solidFill>
                <a:latin typeface="Georgia" pitchFamily="18"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defRPr/>
            </a:pPr>
            <a:r>
              <a:rPr lang="en-US"/>
              <a:t>Constitutional Law I</a:t>
            </a:r>
          </a:p>
        </p:txBody>
      </p:sp>
    </p:spTree>
    <p:extLst>
      <p:ext uri="{BB962C8B-B14F-4D97-AF65-F5344CB8AC3E}">
        <p14:creationId xmlns:p14="http://schemas.microsoft.com/office/powerpoint/2010/main" val="487853322"/>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POWERPOINTVERSION" val="12.0"/>
  <p:tag name="LUIDIAENABLED" val="False"/>
  <p:tag name="TPSTANDARDS" val=""/>
  <p:tag name="TPFULLVERSION" val="4.2.3.225"/>
</p:tagLst>
</file>

<file path=ppt/theme/theme1.xml><?xml version="1.0" encoding="utf-8"?>
<a:theme xmlns:a="http://schemas.openxmlformats.org/drawingml/2006/main" name="Law White with Blue Logo 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Penn State Law Basic" id="{9D527017-44B0-1F41-80C6-B5E1D86247CA}" vid="{A590910A-F0CF-EF43-A900-964C57B5CC18}"/>
    </a:ext>
  </a:extLst>
</a:theme>
</file>

<file path=ppt/theme/theme2.xml><?xml version="1.0" encoding="utf-8"?>
<a:theme xmlns:a="http://schemas.openxmlformats.org/drawingml/2006/main" name="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3.xml><?xml version="1.0" encoding="utf-8"?>
<a:theme xmlns:a="http://schemas.openxmlformats.org/drawingml/2006/main" name="1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4.xml><?xml version="1.0" encoding="utf-8"?>
<a:theme xmlns:a="http://schemas.openxmlformats.org/drawingml/2006/main" name="2_civpro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ctr">
          <a:defRPr sz="4800" dirty="0">
            <a:solidFill>
              <a:schemeClr val="bg1"/>
            </a:solidFill>
            <a:latin typeface="Garamond" pitchFamily="18" charset="0"/>
          </a:defRPr>
        </a:defPPr>
      </a:lstStyle>
    </a:txDef>
  </a:objectDefaults>
  <a:extraClrSchemeLst/>
  <a:extLst>
    <a:ext uri="{05A4C25C-085E-4340-85A3-A5531E510DB2}">
      <thm15:themeFamily xmlns:thm15="http://schemas.microsoft.com/office/thememl/2012/main" name="civpro2019" id="{F7302768-A47F-F042-ACF4-FC52C335B213}" vid="{CA8C4A4B-93BE-0242-A138-75D47E003254}"/>
    </a:ext>
  </a:extLst>
</a:theme>
</file>

<file path=ppt/theme/theme5.xml><?xml version="1.0" encoding="utf-8"?>
<a:theme xmlns:a="http://schemas.openxmlformats.org/drawingml/2006/main" name="3_civpro2019">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civpro2019" id="{2982CDB2-66F6-024E-95AF-C4A662BA8D8A}" vid="{4DFF8EF4-95D1-4942-AA14-BAC7DF57EFA1}"/>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7cf48d45-3ddb-4389-a9c1-c115526eb52e}" enabled="0" method="" siteId="{7cf48d45-3ddb-4389-a9c1-c115526eb52e}" removed="1"/>
</clbl:labelList>
</file>

<file path=docProps/app.xml><?xml version="1.0" encoding="utf-8"?>
<Properties xmlns="http://schemas.openxmlformats.org/officeDocument/2006/extended-properties" xmlns:vt="http://schemas.openxmlformats.org/officeDocument/2006/docPropsVTypes">
  <Template>Penn State Law Basic</Template>
  <TotalTime>5</TotalTime>
  <Words>920</Words>
  <Application>Microsoft Macintosh PowerPoint</Application>
  <PresentationFormat>On-screen Show (4:3)</PresentationFormat>
  <Paragraphs>91</Paragraphs>
  <Slides>14</Slides>
  <Notes>4</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14</vt:i4>
      </vt:variant>
    </vt:vector>
  </HeadingPairs>
  <TitlesOfParts>
    <vt:vector size="24" baseType="lpstr">
      <vt:lpstr>Arial</vt:lpstr>
      <vt:lpstr>Calibri</vt:lpstr>
      <vt:lpstr>Corbel</vt:lpstr>
      <vt:lpstr>Georgia</vt:lpstr>
      <vt:lpstr>Times New Roman</vt:lpstr>
      <vt:lpstr>Law White with Blue Logo Bar</vt:lpstr>
      <vt:lpstr>civpro2019</vt:lpstr>
      <vt:lpstr>1_civpro2019</vt:lpstr>
      <vt:lpstr>2_civpro2019</vt:lpstr>
      <vt:lpstr>3_civpro2019</vt:lpstr>
      <vt:lpstr>Article III: The judicial power</vt:lpstr>
      <vt:lpstr>Federal Courts    State Courts</vt:lpstr>
      <vt:lpstr>Art III § 2 mapping</vt:lpstr>
      <vt:lpstr>Judiciary Act of 1789</vt:lpstr>
      <vt:lpstr>Judicial supremacy &amp; departmentalism</vt:lpstr>
      <vt:lpstr>Marbury v. Madison (1803) - background</vt:lpstr>
      <vt:lpstr>Marbury v. Madison (1803) - holding</vt:lpstr>
      <vt:lpstr>Marbury v. Madison (1803): judicial review</vt:lpstr>
      <vt:lpstr>Marbury v. Madison (1803): judicial review</vt:lpstr>
      <vt:lpstr>Marbury v. Madison (1803): judicial review</vt:lpstr>
      <vt:lpstr>Missouri Compromise</vt:lpstr>
      <vt:lpstr>Lincoln-Douglas questions </vt:lpstr>
      <vt:lpstr>The Little Rock Nine</vt:lpstr>
      <vt:lpstr>Justiciability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Jurisdiction</dc:title>
  <dc:creator>Microsoft Office User</dc:creator>
  <cp:lastModifiedBy>Mathews, Jud</cp:lastModifiedBy>
  <cp:revision>1</cp:revision>
  <cp:lastPrinted>2019-11-20T15:46:30Z</cp:lastPrinted>
  <dcterms:created xsi:type="dcterms:W3CDTF">2017-09-06T12:43:06Z</dcterms:created>
  <dcterms:modified xsi:type="dcterms:W3CDTF">2026-03-26T17:45:16Z</dcterms:modified>
</cp:coreProperties>
</file>