
<file path=[Content_Types].xml><?xml version="1.0" encoding="utf-8"?>
<Types xmlns="http://schemas.openxmlformats.org/package/2006/content-types">
  <Default Extension="emf" ContentType="image/x-emf"/>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510" r:id="rId1"/>
    <p:sldMasterId id="2147484637" r:id="rId2"/>
    <p:sldMasterId id="2147484647" r:id="rId3"/>
    <p:sldMasterId id="2147484660" r:id="rId4"/>
    <p:sldMasterId id="2147484670" r:id="rId5"/>
  </p:sldMasterIdLst>
  <p:notesMasterIdLst>
    <p:notesMasterId r:id="rId44"/>
  </p:notesMasterIdLst>
  <p:handoutMasterIdLst>
    <p:handoutMasterId r:id="rId45"/>
  </p:handoutMasterIdLst>
  <p:sldIdLst>
    <p:sldId id="286" r:id="rId6"/>
    <p:sldId id="321" r:id="rId7"/>
    <p:sldId id="351" r:id="rId8"/>
    <p:sldId id="350" r:id="rId9"/>
    <p:sldId id="331" r:id="rId10"/>
    <p:sldId id="324" r:id="rId11"/>
    <p:sldId id="322" r:id="rId12"/>
    <p:sldId id="337" r:id="rId13"/>
    <p:sldId id="353" r:id="rId14"/>
    <p:sldId id="333" r:id="rId15"/>
    <p:sldId id="328" r:id="rId16"/>
    <p:sldId id="334" r:id="rId17"/>
    <p:sldId id="329" r:id="rId18"/>
    <p:sldId id="330" r:id="rId19"/>
    <p:sldId id="352" r:id="rId20"/>
    <p:sldId id="338" r:id="rId21"/>
    <p:sldId id="335" r:id="rId22"/>
    <p:sldId id="336" r:id="rId23"/>
    <p:sldId id="332" r:id="rId24"/>
    <p:sldId id="339" r:id="rId25"/>
    <p:sldId id="340" r:id="rId26"/>
    <p:sldId id="354" r:id="rId27"/>
    <p:sldId id="341" r:id="rId28"/>
    <p:sldId id="356" r:id="rId29"/>
    <p:sldId id="343" r:id="rId30"/>
    <p:sldId id="344" r:id="rId31"/>
    <p:sldId id="365" r:id="rId32"/>
    <p:sldId id="363" r:id="rId33"/>
    <p:sldId id="359" r:id="rId34"/>
    <p:sldId id="360" r:id="rId35"/>
    <p:sldId id="357" r:id="rId36"/>
    <p:sldId id="358" r:id="rId37"/>
    <p:sldId id="361" r:id="rId38"/>
    <p:sldId id="362" r:id="rId39"/>
    <p:sldId id="364" r:id="rId40"/>
    <p:sldId id="367" r:id="rId41"/>
    <p:sldId id="368" r:id="rId42"/>
    <p:sldId id="366" r:id="rId43"/>
  </p:sldIdLst>
  <p:sldSz cx="9144000" cy="6858000" type="screen4x3"/>
  <p:notesSz cx="9144000" cy="6858000"/>
  <p:custDataLst>
    <p:tags r:id="rId46"/>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C827B4-1C7A-044A-A102-5949E31AE098}" v="133" dt="2026-03-05T19:12:53.6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34"/>
    <p:restoredTop sz="94630"/>
  </p:normalViewPr>
  <p:slideViewPr>
    <p:cSldViewPr snapToGrid="0">
      <p:cViewPr varScale="1">
        <p:scale>
          <a:sx n="59" d="100"/>
          <a:sy n="59" d="100"/>
        </p:scale>
        <p:origin x="1464"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52"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51"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gs" Target="tags/tag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hews, Jud" userId="f123dd73-fb39-4fc8-82ca-796d6517cfd1" providerId="ADAL" clId="{B294D00E-328D-5E24-AA0B-BFD7BD999BDD}"/>
    <pc:docChg chg="custSel addSld modSld modShowInfo">
      <pc:chgData name="Mathews, Jud" userId="f123dd73-fb39-4fc8-82ca-796d6517cfd1" providerId="ADAL" clId="{B294D00E-328D-5E24-AA0B-BFD7BD999BDD}" dt="2026-02-24T20:21:31.269" v="20" actId="20578"/>
      <pc:docMkLst>
        <pc:docMk/>
      </pc:docMkLst>
      <pc:sldChg chg="modSp">
        <pc:chgData name="Mathews, Jud" userId="f123dd73-fb39-4fc8-82ca-796d6517cfd1" providerId="ADAL" clId="{B294D00E-328D-5E24-AA0B-BFD7BD999BDD}" dt="2026-02-24T20:21:31.269" v="20" actId="20578"/>
        <pc:sldMkLst>
          <pc:docMk/>
          <pc:sldMk cId="1310420022" sldId="364"/>
        </pc:sldMkLst>
        <pc:spChg chg="mod">
          <ac:chgData name="Mathews, Jud" userId="f123dd73-fb39-4fc8-82ca-796d6517cfd1" providerId="ADAL" clId="{B294D00E-328D-5E24-AA0B-BFD7BD999BDD}" dt="2026-02-24T20:21:31.269" v="20" actId="20578"/>
          <ac:spMkLst>
            <pc:docMk/>
            <pc:sldMk cId="1310420022" sldId="364"/>
            <ac:spMk id="3" creationId="{A952BFAE-82F6-0560-44F4-CCDC50FB6EA8}"/>
          </ac:spMkLst>
        </pc:spChg>
      </pc:sldChg>
      <pc:sldChg chg="modSp add mod">
        <pc:chgData name="Mathews, Jud" userId="f123dd73-fb39-4fc8-82ca-796d6517cfd1" providerId="ADAL" clId="{B294D00E-328D-5E24-AA0B-BFD7BD999BDD}" dt="2026-02-24T19:12:38.376" v="18" actId="20577"/>
        <pc:sldMkLst>
          <pc:docMk/>
          <pc:sldMk cId="3196974279" sldId="365"/>
        </pc:sldMkLst>
        <pc:spChg chg="mod">
          <ac:chgData name="Mathews, Jud" userId="f123dd73-fb39-4fc8-82ca-796d6517cfd1" providerId="ADAL" clId="{B294D00E-328D-5E24-AA0B-BFD7BD999BDD}" dt="2026-02-24T19:12:31.154" v="11" actId="20577"/>
          <ac:spMkLst>
            <pc:docMk/>
            <pc:sldMk cId="3196974279" sldId="365"/>
            <ac:spMk id="6" creationId="{5AD1BFF2-56BB-BDDF-85B5-17B4D54A1EA4}"/>
          </ac:spMkLst>
        </pc:spChg>
        <pc:spChg chg="mod">
          <ac:chgData name="Mathews, Jud" userId="f123dd73-fb39-4fc8-82ca-796d6517cfd1" providerId="ADAL" clId="{B294D00E-328D-5E24-AA0B-BFD7BD999BDD}" dt="2026-02-24T19:12:38.376" v="18" actId="20577"/>
          <ac:spMkLst>
            <pc:docMk/>
            <pc:sldMk cId="3196974279" sldId="365"/>
            <ac:spMk id="7" creationId="{613306BF-809B-D2C6-7CEC-DADEF3980D2D}"/>
          </ac:spMkLst>
        </pc:spChg>
      </pc:sldChg>
    </pc:docChg>
  </pc:docChgLst>
  <pc:docChgLst>
    <pc:chgData name="Mathews, Jud" userId="f123dd73-fb39-4fc8-82ca-796d6517cfd1" providerId="ADAL" clId="{94D6BE4A-BA25-55A7-B90A-DA61A72FBDE3}"/>
    <pc:docChg chg="undo custSel addSld delSld modSld sldOrd">
      <pc:chgData name="Mathews, Jud" userId="f123dd73-fb39-4fc8-82ca-796d6517cfd1" providerId="ADAL" clId="{94D6BE4A-BA25-55A7-B90A-DA61A72FBDE3}" dt="2026-03-05T19:12:56.638" v="2072" actId="5793"/>
      <pc:docMkLst>
        <pc:docMk/>
      </pc:docMkLst>
      <pc:sldChg chg="modSp mod ord">
        <pc:chgData name="Mathews, Jud" userId="f123dd73-fb39-4fc8-82ca-796d6517cfd1" providerId="ADAL" clId="{94D6BE4A-BA25-55A7-B90A-DA61A72FBDE3}" dt="2026-02-10T18:28:33.198" v="852" actId="20578"/>
        <pc:sldMkLst>
          <pc:docMk/>
          <pc:sldMk cId="4229178813" sldId="331"/>
        </pc:sldMkLst>
        <pc:spChg chg="mod">
          <ac:chgData name="Mathews, Jud" userId="f123dd73-fb39-4fc8-82ca-796d6517cfd1" providerId="ADAL" clId="{94D6BE4A-BA25-55A7-B90A-DA61A72FBDE3}" dt="2026-02-03T18:53:13.735" v="805" actId="6549"/>
          <ac:spMkLst>
            <pc:docMk/>
            <pc:sldMk cId="4229178813" sldId="331"/>
            <ac:spMk id="6" creationId="{00000000-0000-0000-0000-000000000000}"/>
          </ac:spMkLst>
        </pc:spChg>
        <pc:spChg chg="mod">
          <ac:chgData name="Mathews, Jud" userId="f123dd73-fb39-4fc8-82ca-796d6517cfd1" providerId="ADAL" clId="{94D6BE4A-BA25-55A7-B90A-DA61A72FBDE3}" dt="2026-02-03T18:53:24.065" v="813" actId="20577"/>
          <ac:spMkLst>
            <pc:docMk/>
            <pc:sldMk cId="4229178813" sldId="331"/>
            <ac:spMk id="7" creationId="{00000000-0000-0000-0000-000000000000}"/>
          </ac:spMkLst>
        </pc:spChg>
      </pc:sldChg>
      <pc:sldChg chg="ord">
        <pc:chgData name="Mathews, Jud" userId="f123dd73-fb39-4fc8-82ca-796d6517cfd1" providerId="ADAL" clId="{94D6BE4A-BA25-55A7-B90A-DA61A72FBDE3}" dt="2026-02-10T18:29:56.632" v="909" actId="20578"/>
        <pc:sldMkLst>
          <pc:docMk/>
          <pc:sldMk cId="2301330422" sldId="332"/>
        </pc:sldMkLst>
      </pc:sldChg>
      <pc:sldChg chg="ord">
        <pc:chgData name="Mathews, Jud" userId="f123dd73-fb39-4fc8-82ca-796d6517cfd1" providerId="ADAL" clId="{94D6BE4A-BA25-55A7-B90A-DA61A72FBDE3}" dt="2026-02-10T18:29:53.367" v="908" actId="20578"/>
        <pc:sldMkLst>
          <pc:docMk/>
          <pc:sldMk cId="3619727280" sldId="336"/>
        </pc:sldMkLst>
      </pc:sldChg>
      <pc:sldChg chg="ord">
        <pc:chgData name="Mathews, Jud" userId="f123dd73-fb39-4fc8-82ca-796d6517cfd1" providerId="ADAL" clId="{94D6BE4A-BA25-55A7-B90A-DA61A72FBDE3}" dt="2026-02-10T18:30:00.181" v="910" actId="20578"/>
        <pc:sldMkLst>
          <pc:docMk/>
          <pc:sldMk cId="3546911957" sldId="339"/>
        </pc:sldMkLst>
      </pc:sldChg>
      <pc:sldChg chg="modSp mod">
        <pc:chgData name="Mathews, Jud" userId="f123dd73-fb39-4fc8-82ca-796d6517cfd1" providerId="ADAL" clId="{94D6BE4A-BA25-55A7-B90A-DA61A72FBDE3}" dt="2026-02-10T18:29:49.697" v="907" actId="20577"/>
        <pc:sldMkLst>
          <pc:docMk/>
          <pc:sldMk cId="623545918" sldId="340"/>
        </pc:sldMkLst>
        <pc:spChg chg="mod">
          <ac:chgData name="Mathews, Jud" userId="f123dd73-fb39-4fc8-82ca-796d6517cfd1" providerId="ADAL" clId="{94D6BE4A-BA25-55A7-B90A-DA61A72FBDE3}" dt="2026-02-10T18:29:43.739" v="901" actId="20577"/>
          <ac:spMkLst>
            <pc:docMk/>
            <pc:sldMk cId="623545918" sldId="340"/>
            <ac:spMk id="6" creationId="{00000000-0000-0000-0000-000000000000}"/>
          </ac:spMkLst>
        </pc:spChg>
        <pc:spChg chg="mod">
          <ac:chgData name="Mathews, Jud" userId="f123dd73-fb39-4fc8-82ca-796d6517cfd1" providerId="ADAL" clId="{94D6BE4A-BA25-55A7-B90A-DA61A72FBDE3}" dt="2026-02-10T18:29:49.697" v="907" actId="20577"/>
          <ac:spMkLst>
            <pc:docMk/>
            <pc:sldMk cId="623545918" sldId="340"/>
            <ac:spMk id="7" creationId="{00000000-0000-0000-0000-000000000000}"/>
          </ac:spMkLst>
        </pc:spChg>
      </pc:sldChg>
      <pc:sldChg chg="modSp mod">
        <pc:chgData name="Mathews, Jud" userId="f123dd73-fb39-4fc8-82ca-796d6517cfd1" providerId="ADAL" clId="{94D6BE4A-BA25-55A7-B90A-DA61A72FBDE3}" dt="2026-02-12T18:38:10.220" v="921" actId="20577"/>
        <pc:sldMkLst>
          <pc:docMk/>
          <pc:sldMk cId="2358502143" sldId="341"/>
        </pc:sldMkLst>
        <pc:spChg chg="mod">
          <ac:chgData name="Mathews, Jud" userId="f123dd73-fb39-4fc8-82ca-796d6517cfd1" providerId="ADAL" clId="{94D6BE4A-BA25-55A7-B90A-DA61A72FBDE3}" dt="2026-02-12T18:38:10.220" v="921" actId="20577"/>
          <ac:spMkLst>
            <pc:docMk/>
            <pc:sldMk cId="2358502143" sldId="341"/>
            <ac:spMk id="7" creationId="{00000000-0000-0000-0000-000000000000}"/>
          </ac:spMkLst>
        </pc:spChg>
      </pc:sldChg>
      <pc:sldChg chg="modSp mod">
        <pc:chgData name="Mathews, Jud" userId="f123dd73-fb39-4fc8-82ca-796d6517cfd1" providerId="ADAL" clId="{94D6BE4A-BA25-55A7-B90A-DA61A72FBDE3}" dt="2026-02-12T18:50:45.765" v="924" actId="21"/>
        <pc:sldMkLst>
          <pc:docMk/>
          <pc:sldMk cId="2774043745" sldId="343"/>
        </pc:sldMkLst>
        <pc:spChg chg="mod">
          <ac:chgData name="Mathews, Jud" userId="f123dd73-fb39-4fc8-82ca-796d6517cfd1" providerId="ADAL" clId="{94D6BE4A-BA25-55A7-B90A-DA61A72FBDE3}" dt="2026-02-12T18:50:45.765" v="924" actId="21"/>
          <ac:spMkLst>
            <pc:docMk/>
            <pc:sldMk cId="2774043745" sldId="343"/>
            <ac:spMk id="3" creationId="{775E7695-FD21-07BF-9BF5-FE58BFCBDA42}"/>
          </ac:spMkLst>
        </pc:spChg>
      </pc:sldChg>
      <pc:sldChg chg="modSp mod">
        <pc:chgData name="Mathews, Jud" userId="f123dd73-fb39-4fc8-82ca-796d6517cfd1" providerId="ADAL" clId="{94D6BE4A-BA25-55A7-B90A-DA61A72FBDE3}" dt="2026-02-17T18:53:02.507" v="1470" actId="20577"/>
        <pc:sldMkLst>
          <pc:docMk/>
          <pc:sldMk cId="3813670070" sldId="344"/>
        </pc:sldMkLst>
        <pc:spChg chg="mod">
          <ac:chgData name="Mathews, Jud" userId="f123dd73-fb39-4fc8-82ca-796d6517cfd1" providerId="ADAL" clId="{94D6BE4A-BA25-55A7-B90A-DA61A72FBDE3}" dt="2026-02-17T18:52:44.819" v="1443" actId="20577"/>
          <ac:spMkLst>
            <pc:docMk/>
            <pc:sldMk cId="3813670070" sldId="344"/>
            <ac:spMk id="6" creationId="{00000000-0000-0000-0000-000000000000}"/>
          </ac:spMkLst>
        </pc:spChg>
        <pc:spChg chg="mod">
          <ac:chgData name="Mathews, Jud" userId="f123dd73-fb39-4fc8-82ca-796d6517cfd1" providerId="ADAL" clId="{94D6BE4A-BA25-55A7-B90A-DA61A72FBDE3}" dt="2026-02-17T18:53:02.507" v="1470" actId="20577"/>
          <ac:spMkLst>
            <pc:docMk/>
            <pc:sldMk cId="3813670070" sldId="344"/>
            <ac:spMk id="7" creationId="{00000000-0000-0000-0000-000000000000}"/>
          </ac:spMkLst>
        </pc:spChg>
      </pc:sldChg>
      <pc:sldChg chg="addSp delSp modSp add mod modAnim">
        <pc:chgData name="Mathews, Jud" userId="f123dd73-fb39-4fc8-82ca-796d6517cfd1" providerId="ADAL" clId="{94D6BE4A-BA25-55A7-B90A-DA61A72FBDE3}" dt="2026-02-03T21:17:51.953" v="842" actId="20577"/>
        <pc:sldMkLst>
          <pc:docMk/>
          <pc:sldMk cId="1800064223" sldId="350"/>
        </pc:sldMkLst>
        <pc:spChg chg="add mod">
          <ac:chgData name="Mathews, Jud" userId="f123dd73-fb39-4fc8-82ca-796d6517cfd1" providerId="ADAL" clId="{94D6BE4A-BA25-55A7-B90A-DA61A72FBDE3}" dt="2026-02-03T21:17:51.953" v="842" actId="20577"/>
          <ac:spMkLst>
            <pc:docMk/>
            <pc:sldMk cId="1800064223" sldId="350"/>
            <ac:spMk id="11" creationId="{0DB6EE02-B54B-5448-A66E-DAD7C732B93F}"/>
          </ac:spMkLst>
        </pc:spChg>
        <pc:graphicFrameChg chg="add mod ord modGraphic">
          <ac:chgData name="Mathews, Jud" userId="f123dd73-fb39-4fc8-82ca-796d6517cfd1" providerId="ADAL" clId="{94D6BE4A-BA25-55A7-B90A-DA61A72FBDE3}" dt="2026-02-03T21:17:45.286" v="836" actId="20577"/>
          <ac:graphicFrameMkLst>
            <pc:docMk/>
            <pc:sldMk cId="1800064223" sldId="350"/>
            <ac:graphicFrameMk id="9" creationId="{EE24156E-24F6-BC3C-BFE3-0DB4E2CC28FF}"/>
          </ac:graphicFrameMkLst>
        </pc:graphicFrameChg>
      </pc:sldChg>
      <pc:sldChg chg="modSp add mod ord">
        <pc:chgData name="Mathews, Jud" userId="f123dd73-fb39-4fc8-82ca-796d6517cfd1" providerId="ADAL" clId="{94D6BE4A-BA25-55A7-B90A-DA61A72FBDE3}" dt="2026-02-03T18:54:11.669" v="821" actId="20578"/>
        <pc:sldMkLst>
          <pc:docMk/>
          <pc:sldMk cId="2390220555" sldId="352"/>
        </pc:sldMkLst>
        <pc:graphicFrameChg chg="modGraphic">
          <ac:chgData name="Mathews, Jud" userId="f123dd73-fb39-4fc8-82ca-796d6517cfd1" providerId="ADAL" clId="{94D6BE4A-BA25-55A7-B90A-DA61A72FBDE3}" dt="2026-02-03T18:54:07.262" v="820" actId="20577"/>
          <ac:graphicFrameMkLst>
            <pc:docMk/>
            <pc:sldMk cId="2390220555" sldId="352"/>
            <ac:graphicFrameMk id="6" creationId="{EE4D0017-BD44-6BE0-3F46-D3FDB8FB90FE}"/>
          </ac:graphicFrameMkLst>
        </pc:graphicFrameChg>
      </pc:sldChg>
      <pc:sldChg chg="modSp add mod">
        <pc:chgData name="Mathews, Jud" userId="f123dd73-fb39-4fc8-82ca-796d6517cfd1" providerId="ADAL" clId="{94D6BE4A-BA25-55A7-B90A-DA61A72FBDE3}" dt="2026-02-05T18:52:17.952" v="850" actId="20577"/>
        <pc:sldMkLst>
          <pc:docMk/>
          <pc:sldMk cId="2214863534" sldId="353"/>
        </pc:sldMkLst>
        <pc:spChg chg="mod">
          <ac:chgData name="Mathews, Jud" userId="f123dd73-fb39-4fc8-82ca-796d6517cfd1" providerId="ADAL" clId="{94D6BE4A-BA25-55A7-B90A-DA61A72FBDE3}" dt="2026-02-05T18:52:12.870" v="846" actId="20577"/>
          <ac:spMkLst>
            <pc:docMk/>
            <pc:sldMk cId="2214863534" sldId="353"/>
            <ac:spMk id="6" creationId="{757F7F5D-39B2-BA0E-B01C-011C4ECEF034}"/>
          </ac:spMkLst>
        </pc:spChg>
        <pc:spChg chg="mod">
          <ac:chgData name="Mathews, Jud" userId="f123dd73-fb39-4fc8-82ca-796d6517cfd1" providerId="ADAL" clId="{94D6BE4A-BA25-55A7-B90A-DA61A72FBDE3}" dt="2026-02-05T18:52:17.952" v="850" actId="20577"/>
          <ac:spMkLst>
            <pc:docMk/>
            <pc:sldMk cId="2214863534" sldId="353"/>
            <ac:spMk id="7" creationId="{20F414E5-DC4D-2F5D-61C1-1D394806AB99}"/>
          </ac:spMkLst>
        </pc:spChg>
      </pc:sldChg>
      <pc:sldChg chg="modSp new mod">
        <pc:chgData name="Mathews, Jud" userId="f123dd73-fb39-4fc8-82ca-796d6517cfd1" providerId="ADAL" clId="{94D6BE4A-BA25-55A7-B90A-DA61A72FBDE3}" dt="2026-02-10T18:31:47.799" v="915" actId="20577"/>
        <pc:sldMkLst>
          <pc:docMk/>
          <pc:sldMk cId="63569526" sldId="354"/>
        </pc:sldMkLst>
        <pc:spChg chg="mod">
          <ac:chgData name="Mathews, Jud" userId="f123dd73-fb39-4fc8-82ca-796d6517cfd1" providerId="ADAL" clId="{94D6BE4A-BA25-55A7-B90A-DA61A72FBDE3}" dt="2026-02-10T18:31:47.799" v="915" actId="20577"/>
          <ac:spMkLst>
            <pc:docMk/>
            <pc:sldMk cId="63569526" sldId="354"/>
            <ac:spMk id="3" creationId="{10C2E15E-7E5F-E12F-57FF-FD7F04DB3ABE}"/>
          </ac:spMkLst>
        </pc:spChg>
      </pc:sldChg>
      <pc:sldChg chg="delSp modSp add mod delAnim modAnim">
        <pc:chgData name="Mathews, Jud" userId="f123dd73-fb39-4fc8-82ca-796d6517cfd1" providerId="ADAL" clId="{94D6BE4A-BA25-55A7-B90A-DA61A72FBDE3}" dt="2026-02-12T19:05:19.391" v="1367" actId="1076"/>
        <pc:sldMkLst>
          <pc:docMk/>
          <pc:sldMk cId="242234053" sldId="356"/>
        </pc:sldMkLst>
        <pc:spChg chg="mod">
          <ac:chgData name="Mathews, Jud" userId="f123dd73-fb39-4fc8-82ca-796d6517cfd1" providerId="ADAL" clId="{94D6BE4A-BA25-55A7-B90A-DA61A72FBDE3}" dt="2026-02-12T18:57:30.245" v="962" actId="20577"/>
          <ac:spMkLst>
            <pc:docMk/>
            <pc:sldMk cId="242234053" sldId="356"/>
            <ac:spMk id="2" creationId="{EFCF6849-D0E2-FD02-FF71-284FE0300FFC}"/>
          </ac:spMkLst>
        </pc:spChg>
        <pc:spChg chg="mod">
          <ac:chgData name="Mathews, Jud" userId="f123dd73-fb39-4fc8-82ca-796d6517cfd1" providerId="ADAL" clId="{94D6BE4A-BA25-55A7-B90A-DA61A72FBDE3}" dt="2026-02-12T19:03:31.111" v="1302" actId="20577"/>
          <ac:spMkLst>
            <pc:docMk/>
            <pc:sldMk cId="242234053" sldId="356"/>
            <ac:spMk id="6" creationId="{672918B3-D856-58CC-EDA9-6560F4551A01}"/>
          </ac:spMkLst>
        </pc:spChg>
        <pc:spChg chg="mod">
          <ac:chgData name="Mathews, Jud" userId="f123dd73-fb39-4fc8-82ca-796d6517cfd1" providerId="ADAL" clId="{94D6BE4A-BA25-55A7-B90A-DA61A72FBDE3}" dt="2026-02-12T19:05:19.391" v="1367" actId="1076"/>
          <ac:spMkLst>
            <pc:docMk/>
            <pc:sldMk cId="242234053" sldId="356"/>
            <ac:spMk id="7" creationId="{106E68CA-41E8-C6CA-3ACC-3A1824B50BC1}"/>
          </ac:spMkLst>
        </pc:spChg>
        <pc:spChg chg="mod">
          <ac:chgData name="Mathews, Jud" userId="f123dd73-fb39-4fc8-82ca-796d6517cfd1" providerId="ADAL" clId="{94D6BE4A-BA25-55A7-B90A-DA61A72FBDE3}" dt="2026-02-12T19:00:46.564" v="1224" actId="1076"/>
          <ac:spMkLst>
            <pc:docMk/>
            <pc:sldMk cId="242234053" sldId="356"/>
            <ac:spMk id="10" creationId="{99E363AF-DB32-188F-4F4C-3B15732D4BA3}"/>
          </ac:spMkLst>
        </pc:spChg>
        <pc:spChg chg="mod">
          <ac:chgData name="Mathews, Jud" userId="f123dd73-fb39-4fc8-82ca-796d6517cfd1" providerId="ADAL" clId="{94D6BE4A-BA25-55A7-B90A-DA61A72FBDE3}" dt="2026-02-12T19:05:19.391" v="1367" actId="1076"/>
          <ac:spMkLst>
            <pc:docMk/>
            <pc:sldMk cId="242234053" sldId="356"/>
            <ac:spMk id="11" creationId="{E36641CE-436F-7583-1E47-581E2F350A84}"/>
          </ac:spMkLst>
        </pc:spChg>
        <pc:graphicFrameChg chg="modGraphic">
          <ac:chgData name="Mathews, Jud" userId="f123dd73-fb39-4fc8-82ca-796d6517cfd1" providerId="ADAL" clId="{94D6BE4A-BA25-55A7-B90A-DA61A72FBDE3}" dt="2026-02-12T19:05:09.124" v="1366" actId="20577"/>
          <ac:graphicFrameMkLst>
            <pc:docMk/>
            <pc:sldMk cId="242234053" sldId="356"/>
            <ac:graphicFrameMk id="9" creationId="{B3434567-5B80-6ED0-B69F-277A2728D27A}"/>
          </ac:graphicFrameMkLst>
        </pc:graphicFrameChg>
      </pc:sldChg>
      <pc:sldChg chg="addSp delSp modSp new mod ord">
        <pc:chgData name="Mathews, Jud" userId="f123dd73-fb39-4fc8-82ca-796d6517cfd1" providerId="ADAL" clId="{94D6BE4A-BA25-55A7-B90A-DA61A72FBDE3}" dt="2026-02-24T18:23:56.750" v="1561" actId="20578"/>
        <pc:sldMkLst>
          <pc:docMk/>
          <pc:sldMk cId="3548077802" sldId="357"/>
        </pc:sldMkLst>
        <pc:spChg chg="mod">
          <ac:chgData name="Mathews, Jud" userId="f123dd73-fb39-4fc8-82ca-796d6517cfd1" providerId="ADAL" clId="{94D6BE4A-BA25-55A7-B90A-DA61A72FBDE3}" dt="2026-02-17T18:53:46.017" v="1479" actId="26606"/>
          <ac:spMkLst>
            <pc:docMk/>
            <pc:sldMk cId="3548077802" sldId="357"/>
            <ac:spMk id="4" creationId="{142347AD-E99B-818F-9884-FDEB44B4A2F8}"/>
          </ac:spMkLst>
        </pc:spChg>
        <pc:spChg chg="mod">
          <ac:chgData name="Mathews, Jud" userId="f123dd73-fb39-4fc8-82ca-796d6517cfd1" providerId="ADAL" clId="{94D6BE4A-BA25-55A7-B90A-DA61A72FBDE3}" dt="2026-02-17T18:53:46.017" v="1479" actId="26606"/>
          <ac:spMkLst>
            <pc:docMk/>
            <pc:sldMk cId="3548077802" sldId="357"/>
            <ac:spMk id="5" creationId="{D21F6EEE-0FFA-1394-56B8-F4EDBF4EC1F1}"/>
          </ac:spMkLst>
        </pc:spChg>
        <pc:picChg chg="add mod ord">
          <ac:chgData name="Mathews, Jud" userId="f123dd73-fb39-4fc8-82ca-796d6517cfd1" providerId="ADAL" clId="{94D6BE4A-BA25-55A7-B90A-DA61A72FBDE3}" dt="2026-02-17T18:54:23.028" v="1484" actId="1076"/>
          <ac:picMkLst>
            <pc:docMk/>
            <pc:sldMk cId="3548077802" sldId="357"/>
            <ac:picMk id="7" creationId="{7FDC83D9-C38C-EF30-E327-B20333FF7A02}"/>
          </ac:picMkLst>
        </pc:picChg>
      </pc:sldChg>
      <pc:sldChg chg="addSp delSp modSp new mod ord">
        <pc:chgData name="Mathews, Jud" userId="f123dd73-fb39-4fc8-82ca-796d6517cfd1" providerId="ADAL" clId="{94D6BE4A-BA25-55A7-B90A-DA61A72FBDE3}" dt="2026-02-24T18:24:06.356" v="1562" actId="20578"/>
        <pc:sldMkLst>
          <pc:docMk/>
          <pc:sldMk cId="2130085968" sldId="358"/>
        </pc:sldMkLst>
        <pc:picChg chg="add mod ord">
          <ac:chgData name="Mathews, Jud" userId="f123dd73-fb39-4fc8-82ca-796d6517cfd1" providerId="ADAL" clId="{94D6BE4A-BA25-55A7-B90A-DA61A72FBDE3}" dt="2026-02-17T18:54:43.232" v="1493" actId="1076"/>
          <ac:picMkLst>
            <pc:docMk/>
            <pc:sldMk cId="2130085968" sldId="358"/>
            <ac:picMk id="7" creationId="{7DB37924-D294-065C-9CC6-A29F06A98B27}"/>
          </ac:picMkLst>
        </pc:picChg>
      </pc:sldChg>
      <pc:sldChg chg="addSp delSp modSp new mod modClrScheme chgLayout">
        <pc:chgData name="Mathews, Jud" userId="f123dd73-fb39-4fc8-82ca-796d6517cfd1" providerId="ADAL" clId="{94D6BE4A-BA25-55A7-B90A-DA61A72FBDE3}" dt="2026-02-24T18:23:45.484" v="1560" actId="478"/>
        <pc:sldMkLst>
          <pc:docMk/>
          <pc:sldMk cId="1180249434" sldId="359"/>
        </pc:sldMkLst>
        <pc:spChg chg="mod">
          <ac:chgData name="Mathews, Jud" userId="f123dd73-fb39-4fc8-82ca-796d6517cfd1" providerId="ADAL" clId="{94D6BE4A-BA25-55A7-B90A-DA61A72FBDE3}" dt="2026-02-17T18:55:31.863" v="1508" actId="26606"/>
          <ac:spMkLst>
            <pc:docMk/>
            <pc:sldMk cId="1180249434" sldId="359"/>
            <ac:spMk id="4" creationId="{80FB43F6-A75B-0007-A344-397C82EA9AA7}"/>
          </ac:spMkLst>
        </pc:spChg>
        <pc:spChg chg="mod">
          <ac:chgData name="Mathews, Jud" userId="f123dd73-fb39-4fc8-82ca-796d6517cfd1" providerId="ADAL" clId="{94D6BE4A-BA25-55A7-B90A-DA61A72FBDE3}" dt="2026-02-17T18:55:31.863" v="1508" actId="26606"/>
          <ac:spMkLst>
            <pc:docMk/>
            <pc:sldMk cId="1180249434" sldId="359"/>
            <ac:spMk id="5" creationId="{AC073274-2C60-459D-03CD-BDDA303EE96B}"/>
          </ac:spMkLst>
        </pc:spChg>
        <pc:spChg chg="add mod">
          <ac:chgData name="Mathews, Jud" userId="f123dd73-fb39-4fc8-82ca-796d6517cfd1" providerId="ADAL" clId="{94D6BE4A-BA25-55A7-B90A-DA61A72FBDE3}" dt="2026-02-17T18:55:31.863" v="1508" actId="26606"/>
          <ac:spMkLst>
            <pc:docMk/>
            <pc:sldMk cId="1180249434" sldId="359"/>
            <ac:spMk id="19" creationId="{02D78573-3460-CC74-D25C-80CB96246EA4}"/>
          </ac:spMkLst>
        </pc:spChg>
        <pc:picChg chg="add mod">
          <ac:chgData name="Mathews, Jud" userId="f123dd73-fb39-4fc8-82ca-796d6517cfd1" providerId="ADAL" clId="{94D6BE4A-BA25-55A7-B90A-DA61A72FBDE3}" dt="2026-02-17T18:56:43.516" v="1525" actId="1076"/>
          <ac:picMkLst>
            <pc:docMk/>
            <pc:sldMk cId="1180249434" sldId="359"/>
            <ac:picMk id="14" creationId="{BE55EE7A-C88F-54D2-B086-FBA8441553EE}"/>
          </ac:picMkLst>
        </pc:picChg>
      </pc:sldChg>
      <pc:sldChg chg="addSp delSp modSp new mod">
        <pc:chgData name="Mathews, Jud" userId="f123dd73-fb39-4fc8-82ca-796d6517cfd1" providerId="ADAL" clId="{94D6BE4A-BA25-55A7-B90A-DA61A72FBDE3}" dt="2026-02-17T18:58:13.617" v="1542" actId="478"/>
        <pc:sldMkLst>
          <pc:docMk/>
          <pc:sldMk cId="1793175996" sldId="360"/>
        </pc:sldMkLst>
        <pc:picChg chg="add mod ord">
          <ac:chgData name="Mathews, Jud" userId="f123dd73-fb39-4fc8-82ca-796d6517cfd1" providerId="ADAL" clId="{94D6BE4A-BA25-55A7-B90A-DA61A72FBDE3}" dt="2026-02-17T18:57:08.988" v="1530" actId="962"/>
          <ac:picMkLst>
            <pc:docMk/>
            <pc:sldMk cId="1793175996" sldId="360"/>
            <ac:picMk id="8" creationId="{6DC4BBD0-7C3E-D183-A88E-B72B269CAEBB}"/>
          </ac:picMkLst>
        </pc:picChg>
        <pc:picChg chg="add mod">
          <ac:chgData name="Mathews, Jud" userId="f123dd73-fb39-4fc8-82ca-796d6517cfd1" providerId="ADAL" clId="{94D6BE4A-BA25-55A7-B90A-DA61A72FBDE3}" dt="2026-02-17T18:57:54.608" v="1536" actId="14100"/>
          <ac:picMkLst>
            <pc:docMk/>
            <pc:sldMk cId="1793175996" sldId="360"/>
            <ac:picMk id="10" creationId="{EA3FE989-B336-B68B-88CE-8C12B5BF3815}"/>
          </ac:picMkLst>
        </pc:picChg>
      </pc:sldChg>
      <pc:sldChg chg="addSp delSp modSp new mod modClrScheme chgLayout">
        <pc:chgData name="Mathews, Jud" userId="f123dd73-fb39-4fc8-82ca-796d6517cfd1" providerId="ADAL" clId="{94D6BE4A-BA25-55A7-B90A-DA61A72FBDE3}" dt="2026-02-17T18:58:50.030" v="1551" actId="1076"/>
        <pc:sldMkLst>
          <pc:docMk/>
          <pc:sldMk cId="382023867" sldId="361"/>
        </pc:sldMkLst>
        <pc:spChg chg="mod ord">
          <ac:chgData name="Mathews, Jud" userId="f123dd73-fb39-4fc8-82ca-796d6517cfd1" providerId="ADAL" clId="{94D6BE4A-BA25-55A7-B90A-DA61A72FBDE3}" dt="2026-02-17T18:58:34.015" v="1548" actId="700"/>
          <ac:spMkLst>
            <pc:docMk/>
            <pc:sldMk cId="382023867" sldId="361"/>
            <ac:spMk id="5" creationId="{EFF5E9F8-BEDB-8028-DD43-FE28471552B6}"/>
          </ac:spMkLst>
        </pc:spChg>
        <pc:spChg chg="mod ord">
          <ac:chgData name="Mathews, Jud" userId="f123dd73-fb39-4fc8-82ca-796d6517cfd1" providerId="ADAL" clId="{94D6BE4A-BA25-55A7-B90A-DA61A72FBDE3}" dt="2026-02-17T18:58:34.015" v="1548" actId="700"/>
          <ac:spMkLst>
            <pc:docMk/>
            <pc:sldMk cId="382023867" sldId="361"/>
            <ac:spMk id="6" creationId="{A813A1E1-58BF-C042-FAD6-25763C409DE0}"/>
          </ac:spMkLst>
        </pc:spChg>
        <pc:spChg chg="add mod ord">
          <ac:chgData name="Mathews, Jud" userId="f123dd73-fb39-4fc8-82ca-796d6517cfd1" providerId="ADAL" clId="{94D6BE4A-BA25-55A7-B90A-DA61A72FBDE3}" dt="2026-02-17T18:58:34.015" v="1548" actId="700"/>
          <ac:spMkLst>
            <pc:docMk/>
            <pc:sldMk cId="382023867" sldId="361"/>
            <ac:spMk id="9" creationId="{0082767F-72E8-3B3A-E864-2A94B9662FBE}"/>
          </ac:spMkLst>
        </pc:spChg>
        <pc:picChg chg="add mod ord">
          <ac:chgData name="Mathews, Jud" userId="f123dd73-fb39-4fc8-82ca-796d6517cfd1" providerId="ADAL" clId="{94D6BE4A-BA25-55A7-B90A-DA61A72FBDE3}" dt="2026-02-17T18:58:50.030" v="1551" actId="1076"/>
          <ac:picMkLst>
            <pc:docMk/>
            <pc:sldMk cId="382023867" sldId="361"/>
            <ac:picMk id="8" creationId="{3C9FC556-07E2-B33E-4D55-7CE00C8437B1}"/>
          </ac:picMkLst>
        </pc:picChg>
      </pc:sldChg>
      <pc:sldChg chg="addSp delSp modSp new mod">
        <pc:chgData name="Mathews, Jud" userId="f123dd73-fb39-4fc8-82ca-796d6517cfd1" providerId="ADAL" clId="{94D6BE4A-BA25-55A7-B90A-DA61A72FBDE3}" dt="2026-02-17T18:59:14.860" v="1559" actId="1076"/>
        <pc:sldMkLst>
          <pc:docMk/>
          <pc:sldMk cId="17293119" sldId="362"/>
        </pc:sldMkLst>
        <pc:picChg chg="add mod ord">
          <ac:chgData name="Mathews, Jud" userId="f123dd73-fb39-4fc8-82ca-796d6517cfd1" providerId="ADAL" clId="{94D6BE4A-BA25-55A7-B90A-DA61A72FBDE3}" dt="2026-02-17T18:59:14.860" v="1559" actId="1076"/>
          <ac:picMkLst>
            <pc:docMk/>
            <pc:sldMk cId="17293119" sldId="362"/>
            <ac:picMk id="7" creationId="{CBB86FC7-A464-9CB4-D2FF-205FADE8039C}"/>
          </ac:picMkLst>
        </pc:picChg>
      </pc:sldChg>
      <pc:sldChg chg="modSp new mod modAnim">
        <pc:chgData name="Mathews, Jud" userId="f123dd73-fb39-4fc8-82ca-796d6517cfd1" providerId="ADAL" clId="{94D6BE4A-BA25-55A7-B90A-DA61A72FBDE3}" dt="2026-02-24T18:27:34.438" v="2025"/>
        <pc:sldMkLst>
          <pc:docMk/>
          <pc:sldMk cId="3257218910" sldId="363"/>
        </pc:sldMkLst>
        <pc:spChg chg="mod">
          <ac:chgData name="Mathews, Jud" userId="f123dd73-fb39-4fc8-82ca-796d6517cfd1" providerId="ADAL" clId="{94D6BE4A-BA25-55A7-B90A-DA61A72FBDE3}" dt="2026-02-24T18:24:22.540" v="1579" actId="20577"/>
          <ac:spMkLst>
            <pc:docMk/>
            <pc:sldMk cId="3257218910" sldId="363"/>
            <ac:spMk id="2" creationId="{0628CBB5-1DF5-AD11-C7CE-4B33C5467692}"/>
          </ac:spMkLst>
        </pc:spChg>
        <pc:spChg chg="mod">
          <ac:chgData name="Mathews, Jud" userId="f123dd73-fb39-4fc8-82ca-796d6517cfd1" providerId="ADAL" clId="{94D6BE4A-BA25-55A7-B90A-DA61A72FBDE3}" dt="2026-02-24T18:27:13.871" v="2023" actId="20577"/>
          <ac:spMkLst>
            <pc:docMk/>
            <pc:sldMk cId="3257218910" sldId="363"/>
            <ac:spMk id="3" creationId="{EF805733-9F24-27DC-2846-F7C623EA9091}"/>
          </ac:spMkLst>
        </pc:spChg>
      </pc:sldChg>
      <pc:sldChg chg="modSp new mod">
        <pc:chgData name="Mathews, Jud" userId="f123dd73-fb39-4fc8-82ca-796d6517cfd1" providerId="ADAL" clId="{94D6BE4A-BA25-55A7-B90A-DA61A72FBDE3}" dt="2026-03-05T19:12:56.638" v="2072" actId="5793"/>
        <pc:sldMkLst>
          <pc:docMk/>
          <pc:sldMk cId="1310420022" sldId="364"/>
        </pc:sldMkLst>
        <pc:spChg chg="mod">
          <ac:chgData name="Mathews, Jud" userId="f123dd73-fb39-4fc8-82ca-796d6517cfd1" providerId="ADAL" clId="{94D6BE4A-BA25-55A7-B90A-DA61A72FBDE3}" dt="2026-03-05T19:12:56.638" v="2072" actId="5793"/>
          <ac:spMkLst>
            <pc:docMk/>
            <pc:sldMk cId="1310420022" sldId="364"/>
            <ac:spMk id="3" creationId="{A952BFAE-82F6-0560-44F4-CCDC50FB6EA8}"/>
          </ac:spMkLst>
        </pc:spChg>
      </pc:sldChg>
      <pc:sldChg chg="addSp new">
        <pc:chgData name="Mathews, Jud" userId="f123dd73-fb39-4fc8-82ca-796d6517cfd1" providerId="ADAL" clId="{94D6BE4A-BA25-55A7-B90A-DA61A72FBDE3}" dt="2026-03-05T18:39:47.438" v="2029"/>
        <pc:sldMkLst>
          <pc:docMk/>
          <pc:sldMk cId="1519902569" sldId="366"/>
        </pc:sldMkLst>
        <pc:picChg chg="add">
          <ac:chgData name="Mathews, Jud" userId="f123dd73-fb39-4fc8-82ca-796d6517cfd1" providerId="ADAL" clId="{94D6BE4A-BA25-55A7-B90A-DA61A72FBDE3}" dt="2026-03-05T18:39:47.438" v="2029"/>
          <ac:picMkLst>
            <pc:docMk/>
            <pc:sldMk cId="1519902569" sldId="366"/>
            <ac:picMk id="1026" creationId="{6947ADEA-9DDA-BCD1-A4DC-310C75D02ECA}"/>
          </ac:picMkLst>
        </pc:picChg>
      </pc:sldChg>
      <pc:sldChg chg="add del">
        <pc:chgData name="Mathews, Jud" userId="f123dd73-fb39-4fc8-82ca-796d6517cfd1" providerId="ADAL" clId="{94D6BE4A-BA25-55A7-B90A-DA61A72FBDE3}" dt="2026-03-05T18:39:54.720" v="2031" actId="2696"/>
        <pc:sldMkLst>
          <pc:docMk/>
          <pc:sldMk cId="1374159088" sldId="367"/>
        </pc:sldMkLst>
      </pc:sldChg>
      <pc:sldChg chg="modSp add mod">
        <pc:chgData name="Mathews, Jud" userId="f123dd73-fb39-4fc8-82ca-796d6517cfd1" providerId="ADAL" clId="{94D6BE4A-BA25-55A7-B90A-DA61A72FBDE3}" dt="2026-03-05T18:40:33.515" v="2060" actId="20577"/>
        <pc:sldMkLst>
          <pc:docMk/>
          <pc:sldMk cId="3078367290" sldId="367"/>
        </pc:sldMkLst>
        <pc:spChg chg="mod">
          <ac:chgData name="Mathews, Jud" userId="f123dd73-fb39-4fc8-82ca-796d6517cfd1" providerId="ADAL" clId="{94D6BE4A-BA25-55A7-B90A-DA61A72FBDE3}" dt="2026-03-05T18:40:26.015" v="2046" actId="20577"/>
          <ac:spMkLst>
            <pc:docMk/>
            <pc:sldMk cId="3078367290" sldId="367"/>
            <ac:spMk id="5" creationId="{7BAB6471-D12E-1498-CEC1-D65BC71A6917}"/>
          </ac:spMkLst>
        </pc:spChg>
        <pc:spChg chg="mod">
          <ac:chgData name="Mathews, Jud" userId="f123dd73-fb39-4fc8-82ca-796d6517cfd1" providerId="ADAL" clId="{94D6BE4A-BA25-55A7-B90A-DA61A72FBDE3}" dt="2026-03-05T18:40:33.515" v="2060" actId="20577"/>
          <ac:spMkLst>
            <pc:docMk/>
            <pc:sldMk cId="3078367290" sldId="367"/>
            <ac:spMk id="6" creationId="{DFC747BA-E7C9-07D1-E753-F90F1D6AAB79}"/>
          </ac:spMkLst>
        </pc:spChg>
        <pc:spChg chg="mod">
          <ac:chgData name="Mathews, Jud" userId="f123dd73-fb39-4fc8-82ca-796d6517cfd1" providerId="ADAL" clId="{94D6BE4A-BA25-55A7-B90A-DA61A72FBDE3}" dt="2026-03-05T18:40:06.713" v="2041" actId="20577"/>
          <ac:spMkLst>
            <pc:docMk/>
            <pc:sldMk cId="3078367290" sldId="367"/>
            <ac:spMk id="7" creationId="{DACF9CB0-5DA9-6578-3461-C73BEC3A846C}"/>
          </ac:spMkLst>
        </pc:spChg>
      </pc:sldChg>
      <pc:sldChg chg="modSp new mod">
        <pc:chgData name="Mathews, Jud" userId="f123dd73-fb39-4fc8-82ca-796d6517cfd1" providerId="ADAL" clId="{94D6BE4A-BA25-55A7-B90A-DA61A72FBDE3}" dt="2026-03-05T19:12:25.656" v="2063" actId="20577"/>
        <pc:sldMkLst>
          <pc:docMk/>
          <pc:sldMk cId="282543287" sldId="368"/>
        </pc:sldMkLst>
        <pc:spChg chg="mod">
          <ac:chgData name="Mathews, Jud" userId="f123dd73-fb39-4fc8-82ca-796d6517cfd1" providerId="ADAL" clId="{94D6BE4A-BA25-55A7-B90A-DA61A72FBDE3}" dt="2026-03-05T19:12:25.656" v="2063" actId="20577"/>
          <ac:spMkLst>
            <pc:docMk/>
            <pc:sldMk cId="282543287" sldId="368"/>
            <ac:spMk id="3" creationId="{B5F78320-19DE-F76D-3D4D-31727AF9FA76}"/>
          </ac:spMkLst>
        </pc:spChg>
      </pc:sldChg>
    </pc:docChg>
  </pc:docChgLst>
  <pc:docChgLst>
    <pc:chgData name="Mathews, Jud" userId="f123dd73-fb39-4fc8-82ca-796d6517cfd1" providerId="ADAL" clId="{8ED6FA1A-2005-4985-A6F3-731763D01ECA}"/>
    <pc:docChg chg="delSld modSld sldOrd modShowInfo">
      <pc:chgData name="Mathews, Jud" userId="f123dd73-fb39-4fc8-82ca-796d6517cfd1" providerId="ADAL" clId="{8ED6FA1A-2005-4985-A6F3-731763D01ECA}" dt="2026-03-05T19:24:47.664" v="16" actId="2744"/>
      <pc:docMkLst>
        <pc:docMk/>
      </pc:docMkLst>
      <pc:sldChg chg="ord">
        <pc:chgData name="Mathews, Jud" userId="f123dd73-fb39-4fc8-82ca-796d6517cfd1" providerId="ADAL" clId="{8ED6FA1A-2005-4985-A6F3-731763D01ECA}" dt="2026-02-03T19:26:54.254" v="12"/>
        <pc:sldMkLst>
          <pc:docMk/>
          <pc:sldMk cId="70002979" sldId="322"/>
        </pc:sldMkLst>
      </pc:sldChg>
      <pc:sldChg chg="ord">
        <pc:chgData name="Mathews, Jud" userId="f123dd73-fb39-4fc8-82ca-796d6517cfd1" providerId="ADAL" clId="{8ED6FA1A-2005-4985-A6F3-731763D01ECA}" dt="2026-02-03T19:27:04.539" v="15"/>
        <pc:sldMkLst>
          <pc:docMk/>
          <pc:sldMk cId="1068197557" sldId="32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B9C39E08-1A23-A742-93BD-9A5E13031B4C}" type="datetimeFigureOut">
              <a:rPr lang="en-US" smtClean="0"/>
              <a:pPr/>
              <a:t>3/5/2026</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6DA12526-1E60-0F4C-8F94-482BC11C4A71}" type="slidenum">
              <a:rPr lang="en-US" smtClean="0"/>
              <a:pPr/>
              <a:t>‹#›</a:t>
            </a:fld>
            <a:endParaRPr lang="en-US"/>
          </a:p>
        </p:txBody>
      </p:sp>
    </p:spTree>
    <p:extLst>
      <p:ext uri="{BB962C8B-B14F-4D97-AF65-F5344CB8AC3E}">
        <p14:creationId xmlns:p14="http://schemas.microsoft.com/office/powerpoint/2010/main" val="493096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10243" name="Rectangle 3"/>
          <p:cNvSpPr>
            <a:spLocks noGrp="1" noChangeArrowheads="1"/>
          </p:cNvSpPr>
          <p:nvPr>
            <p:ph type="dt" idx="1"/>
          </p:nvPr>
        </p:nvSpPr>
        <p:spPr bwMode="auto">
          <a:xfrm>
            <a:off x="518160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endParaRPr lang="en-US"/>
          </a:p>
        </p:txBody>
      </p:sp>
      <p:sp>
        <p:nvSpPr>
          <p:cNvPr id="10244" name="Rectangle 4"/>
          <p:cNvSpPr>
            <a:spLocks noGrp="1" noRot="1" noChangeAspect="1" noChangeArrowheads="1" noTextEdit="1"/>
          </p:cNvSpPr>
          <p:nvPr>
            <p:ph type="sldImg" idx="2"/>
          </p:nvPr>
        </p:nvSpPr>
        <p:spPr bwMode="auto">
          <a:xfrm>
            <a:off x="2857500" y="514350"/>
            <a:ext cx="3429000" cy="25717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5" name="Rectangle 5"/>
          <p:cNvSpPr>
            <a:spLocks noGrp="1" noChangeArrowheads="1"/>
          </p:cNvSpPr>
          <p:nvPr>
            <p:ph type="body" sz="quarter" idx="3"/>
          </p:nvPr>
        </p:nvSpPr>
        <p:spPr bwMode="auto">
          <a:xfrm>
            <a:off x="1219200" y="3257550"/>
            <a:ext cx="6705600" cy="308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p:cNvSpPr>
            <a:spLocks noGrp="1" noChangeArrowheads="1"/>
          </p:cNvSpPr>
          <p:nvPr>
            <p:ph type="ftr" sz="quarter" idx="4"/>
          </p:nvPr>
        </p:nvSpPr>
        <p:spPr bwMode="auto">
          <a:xfrm>
            <a:off x="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10247" name="Rectangle 7"/>
          <p:cNvSpPr>
            <a:spLocks noGrp="1" noChangeArrowheads="1"/>
          </p:cNvSpPr>
          <p:nvPr>
            <p:ph type="sldNum" sz="quarter" idx="5"/>
          </p:nvPr>
        </p:nvSpPr>
        <p:spPr bwMode="auto">
          <a:xfrm>
            <a:off x="518160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pPr>
              <a:defRPr/>
            </a:pPr>
            <a:fld id="{D42A0F74-9EA0-4BD8-B504-CA85B6BED5E0}" type="slidenum">
              <a:rPr lang="en-US"/>
              <a:pPr>
                <a:defRPr/>
              </a:pPr>
              <a:t>‹#›</a:t>
            </a:fld>
            <a:endParaRPr lang="en-US"/>
          </a:p>
        </p:txBody>
      </p:sp>
    </p:spTree>
    <p:extLst>
      <p:ext uri="{BB962C8B-B14F-4D97-AF65-F5344CB8AC3E}">
        <p14:creationId xmlns:p14="http://schemas.microsoft.com/office/powerpoint/2010/main" val="55804667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42A0F74-9EA0-4BD8-B504-CA85B6BED5E0}" type="slidenum">
              <a:rPr lang="en-US" smtClean="0"/>
              <a:pPr>
                <a:defRPr/>
              </a:pPr>
              <a:t>1</a:t>
            </a:fld>
            <a:endParaRPr lang="en-US"/>
          </a:p>
        </p:txBody>
      </p:sp>
    </p:spTree>
    <p:extLst>
      <p:ext uri="{BB962C8B-B14F-4D97-AF65-F5344CB8AC3E}">
        <p14:creationId xmlns:p14="http://schemas.microsoft.com/office/powerpoint/2010/main" val="700920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533400" y="1447800"/>
            <a:ext cx="8001000" cy="860425"/>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1371600" y="2667000"/>
            <a:ext cx="6400800" cy="11430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 name="Footer Placeholder 2"/>
          <p:cNvSpPr>
            <a:spLocks noGrp="1"/>
          </p:cNvSpPr>
          <p:nvPr>
            <p:ph type="ftr" sz="quarter" idx="10"/>
          </p:nvPr>
        </p:nvSpPr>
        <p:spPr/>
        <p:txBody>
          <a:bodyPr/>
          <a:lstStyle/>
          <a:p>
            <a:pPr>
              <a:defRPr/>
            </a:pPr>
            <a:r>
              <a:rPr lang="en-US"/>
              <a:t>Constitutional Law - Mathews</a:t>
            </a:r>
          </a:p>
        </p:txBody>
      </p:sp>
      <p:sp>
        <p:nvSpPr>
          <p:cNvPr id="4" name="Slide Number Placeholder 3"/>
          <p:cNvSpPr>
            <a:spLocks noGrp="1"/>
          </p:cNvSpPr>
          <p:nvPr>
            <p:ph type="sldNum" sz="quarter" idx="11"/>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119037358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4" name="Picture 6" descr="H:\Misc\PPT Presentations\PPT Presentations\artwork\katz sky3_CMY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4668838" cy="586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a:spLocks noGrp="1"/>
          </p:cNvSpPr>
          <p:nvPr>
            <p:ph type="ctrTitle"/>
          </p:nvPr>
        </p:nvSpPr>
        <p:spPr>
          <a:xfrm>
            <a:off x="4953000" y="1066800"/>
            <a:ext cx="3581400" cy="2057400"/>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4953000" y="3276600"/>
            <a:ext cx="3581400" cy="12192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84814077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001000" cy="990600"/>
          </a:xfrm>
        </p:spPr>
        <p:txBody>
          <a:bodyPr/>
          <a:lstStyle>
            <a:lvl1pPr algn="ctr">
              <a:defRPr sz="3800" b="0">
                <a:solidFill>
                  <a:schemeClr val="accent1">
                    <a:lumMod val="50000"/>
                  </a:schemeClr>
                </a:solidFill>
              </a:defRPr>
            </a:lvl1pPr>
          </a:lstStyle>
          <a:p>
            <a:r>
              <a:rPr lang="en-US"/>
              <a:t>Click to edit Master title style</a:t>
            </a:r>
          </a:p>
        </p:txBody>
      </p:sp>
      <p:sp>
        <p:nvSpPr>
          <p:cNvPr id="3" name="Content Placeholder 2"/>
          <p:cNvSpPr>
            <a:spLocks noGrp="1"/>
          </p:cNvSpPr>
          <p:nvPr>
            <p:ph idx="1"/>
          </p:nvPr>
        </p:nvSpPr>
        <p:spPr>
          <a:xfrm>
            <a:off x="533400" y="1066800"/>
            <a:ext cx="8001000" cy="3962400"/>
          </a:xfrm>
        </p:spPr>
        <p:txBody>
          <a:bodyPr/>
          <a:lstStyle>
            <a:lvl1pPr>
              <a:defRPr sz="2800">
                <a:solidFill>
                  <a:schemeClr val="accent1">
                    <a:lumMod val="50000"/>
                  </a:schemeClr>
                </a:solidFill>
                <a:latin typeface="Calibri" pitchFamily="34" charset="0"/>
              </a:defRPr>
            </a:lvl1pPr>
            <a:lvl2pPr>
              <a:defRPr sz="2400">
                <a:solidFill>
                  <a:schemeClr val="accent1">
                    <a:lumMod val="75000"/>
                  </a:schemeClr>
                </a:solidFill>
                <a:latin typeface="Calibri" pitchFamily="34" charset="0"/>
              </a:defRPr>
            </a:lvl2pPr>
            <a:lvl3pPr>
              <a:defRPr sz="2200">
                <a:solidFill>
                  <a:schemeClr val="accent1">
                    <a:lumMod val="50000"/>
                  </a:schemeClr>
                </a:solidFill>
                <a:latin typeface="Calibri" pitchFamily="34" charset="0"/>
              </a:defRPr>
            </a:lvl3pPr>
            <a:lvl4pPr>
              <a:defRPr>
                <a:solidFill>
                  <a:schemeClr val="accent1">
                    <a:lumMod val="75000"/>
                  </a:schemeClr>
                </a:solidFill>
                <a:latin typeface="Calibri" pitchFamily="34" charset="0"/>
              </a:defRPr>
            </a:lvl4pPr>
            <a:lvl5pPr>
              <a:defRPr sz="1800">
                <a:solidFill>
                  <a:schemeClr val="accent1">
                    <a:lumMod val="50000"/>
                  </a:schemeClr>
                </a:solidFill>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1DDB6BF2-1031-4A83-8525-54CF51291594}" type="slidenum">
              <a:rPr lang="en-US"/>
              <a:pPr>
                <a:defRPr/>
              </a:pPr>
              <a:t>‹#›</a:t>
            </a:fld>
            <a:endParaRPr lang="en-US"/>
          </a:p>
        </p:txBody>
      </p:sp>
    </p:spTree>
    <p:extLst>
      <p:ext uri="{BB962C8B-B14F-4D97-AF65-F5344CB8AC3E}">
        <p14:creationId xmlns:p14="http://schemas.microsoft.com/office/powerpoint/2010/main" val="24557423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3312100D-6B87-45A5-A4E9-8AF8DA5436BC}" type="slidenum">
              <a:rPr lang="en-US"/>
              <a:pPr>
                <a:defRPr/>
              </a:pPr>
              <a:t>‹#›</a:t>
            </a:fld>
            <a:endParaRPr lang="en-US"/>
          </a:p>
        </p:txBody>
      </p:sp>
    </p:spTree>
    <p:extLst>
      <p:ext uri="{BB962C8B-B14F-4D97-AF65-F5344CB8AC3E}">
        <p14:creationId xmlns:p14="http://schemas.microsoft.com/office/powerpoint/2010/main" val="1628130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31399"/>
          </a:xfrm>
        </p:spPr>
        <p:txBody>
          <a:bodyPr/>
          <a:lstStyle>
            <a:lvl1pPr>
              <a:defRPr sz="3600" b="0"/>
            </a:lvl1pPr>
          </a:lstStyle>
          <a:p>
            <a:r>
              <a:rPr lang="en-US"/>
              <a:t>Click to edit Master title style</a:t>
            </a:r>
          </a:p>
        </p:txBody>
      </p:sp>
      <p:sp>
        <p:nvSpPr>
          <p:cNvPr id="3" name="Content Placeholder 2"/>
          <p:cNvSpPr>
            <a:spLocks noGrp="1"/>
          </p:cNvSpPr>
          <p:nvPr>
            <p:ph sz="half" idx="1"/>
          </p:nvPr>
        </p:nvSpPr>
        <p:spPr>
          <a:xfrm>
            <a:off x="457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6" name="Slide Number Placeholder 5"/>
          <p:cNvSpPr>
            <a:spLocks noGrp="1"/>
          </p:cNvSpPr>
          <p:nvPr>
            <p:ph type="sldNum" sz="quarter" idx="11"/>
          </p:nvPr>
        </p:nvSpPr>
        <p:spPr/>
        <p:txBody>
          <a:bodyPr/>
          <a:lstStyle>
            <a:lvl1pPr>
              <a:defRPr/>
            </a:lvl1pPr>
          </a:lstStyle>
          <a:p>
            <a:pPr>
              <a:defRPr/>
            </a:pPr>
            <a:fld id="{02F0AC63-8C63-4C30-9361-FBB07310F2F7}" type="slidenum">
              <a:rPr lang="en-US"/>
              <a:pPr>
                <a:defRPr/>
              </a:pPr>
              <a:t>‹#›</a:t>
            </a:fld>
            <a:endParaRPr lang="en-US"/>
          </a:p>
        </p:txBody>
      </p:sp>
    </p:spTree>
    <p:extLst>
      <p:ext uri="{BB962C8B-B14F-4D97-AF65-F5344CB8AC3E}">
        <p14:creationId xmlns:p14="http://schemas.microsoft.com/office/powerpoint/2010/main" val="418892427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419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304800"/>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029200"/>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6" name="Slide Number Placeholder 5"/>
          <p:cNvSpPr>
            <a:spLocks noGrp="1"/>
          </p:cNvSpPr>
          <p:nvPr>
            <p:ph type="sldNum" sz="quarter" idx="11"/>
          </p:nvPr>
        </p:nvSpPr>
        <p:spPr/>
        <p:txBody>
          <a:bodyPr/>
          <a:lstStyle>
            <a:lvl1pPr>
              <a:defRPr/>
            </a:lvl1pPr>
          </a:lstStyle>
          <a:p>
            <a:pPr>
              <a:defRPr/>
            </a:pPr>
            <a:fld id="{1B1EA36B-198F-40DD-8E59-6F6232794545}" type="slidenum">
              <a:rPr lang="en-US"/>
              <a:pPr>
                <a:defRPr/>
              </a:pPr>
              <a:t>‹#›</a:t>
            </a:fld>
            <a:endParaRPr lang="en-US"/>
          </a:p>
        </p:txBody>
      </p:sp>
    </p:spTree>
    <p:extLst>
      <p:ext uri="{BB962C8B-B14F-4D97-AF65-F5344CB8AC3E}">
        <p14:creationId xmlns:p14="http://schemas.microsoft.com/office/powerpoint/2010/main" val="1391536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Rotated Title and Content">
    <p:spTree>
      <p:nvGrpSpPr>
        <p:cNvPr id="1" name=""/>
        <p:cNvGrpSpPr/>
        <p:nvPr/>
      </p:nvGrpSpPr>
      <p:grpSpPr>
        <a:xfrm>
          <a:off x="0" y="0"/>
          <a:ext cx="0" cy="0"/>
          <a:chOff x="0" y="0"/>
          <a:chExt cx="0" cy="0"/>
        </a:xfrm>
      </p:grpSpPr>
      <p:sp>
        <p:nvSpPr>
          <p:cNvPr id="6" name="Vertical Title 1"/>
          <p:cNvSpPr>
            <a:spLocks noGrp="1"/>
          </p:cNvSpPr>
          <p:nvPr>
            <p:ph type="title" orient="vert"/>
          </p:nvPr>
        </p:nvSpPr>
        <p:spPr>
          <a:xfrm>
            <a:off x="6629400" y="274639"/>
            <a:ext cx="2057400" cy="5440361"/>
          </a:xfrm>
          <a:prstGeom prst="rect">
            <a:avLst/>
          </a:prstGeom>
        </p:spPr>
        <p:txBody>
          <a:bodyPr vert="eaVert"/>
          <a:lstStyle>
            <a:lvl1pPr>
              <a:defRPr sz="3200"/>
            </a:lvl1pPr>
          </a:lstStyle>
          <a:p>
            <a:r>
              <a:rPr lang="en-US"/>
              <a:t>Click to edit Master title style</a:t>
            </a:r>
          </a:p>
        </p:txBody>
      </p:sp>
      <p:sp>
        <p:nvSpPr>
          <p:cNvPr id="7" name="Vertical Text Placeholder 2"/>
          <p:cNvSpPr>
            <a:spLocks noGrp="1"/>
          </p:cNvSpPr>
          <p:nvPr>
            <p:ph type="body" orient="vert" idx="1"/>
          </p:nvPr>
        </p:nvSpPr>
        <p:spPr>
          <a:xfrm>
            <a:off x="457200" y="274639"/>
            <a:ext cx="6019800" cy="544036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91F24DA-8BF3-439D-96A7-90A8C6AD1B3C}" type="slidenum">
              <a:rPr lang="en-US"/>
              <a:pPr>
                <a:defRPr/>
              </a:pPr>
              <a:t>‹#›</a:t>
            </a:fld>
            <a:endParaRPr lang="en-US"/>
          </a:p>
        </p:txBody>
      </p:sp>
    </p:spTree>
    <p:extLst>
      <p:ext uri="{BB962C8B-B14F-4D97-AF65-F5344CB8AC3E}">
        <p14:creationId xmlns:p14="http://schemas.microsoft.com/office/powerpoint/2010/main" val="235160488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Rotate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8" name="Vertical Text Placeholder 2"/>
          <p:cNvSpPr>
            <a:spLocks noGrp="1"/>
          </p:cNvSpPr>
          <p:nvPr>
            <p:ph type="body" orient="vert" idx="1"/>
          </p:nvPr>
        </p:nvSpPr>
        <p:spPr>
          <a:xfrm>
            <a:off x="457200" y="1600201"/>
            <a:ext cx="8229600" cy="419099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77CF35E-1119-4E4E-80B7-019A2F32D65A}" type="slidenum">
              <a:rPr lang="en-US"/>
              <a:pPr>
                <a:defRPr/>
              </a:pPr>
              <a:t>‹#›</a:t>
            </a:fld>
            <a:endParaRPr lang="en-US"/>
          </a:p>
        </p:txBody>
      </p:sp>
    </p:spTree>
    <p:extLst>
      <p:ext uri="{BB962C8B-B14F-4D97-AF65-F5344CB8AC3E}">
        <p14:creationId xmlns:p14="http://schemas.microsoft.com/office/powerpoint/2010/main" val="400482922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en-US"/>
              <a:t>Constitutional Law - Mathews</a:t>
            </a:r>
          </a:p>
        </p:txBody>
      </p:sp>
      <p:sp>
        <p:nvSpPr>
          <p:cNvPr id="5" name="Rectangle 6"/>
          <p:cNvSpPr>
            <a:spLocks noGrp="1" noChangeArrowheads="1"/>
          </p:cNvSpPr>
          <p:nvPr>
            <p:ph type="sldNum" sz="quarter" idx="12"/>
          </p:nvPr>
        </p:nvSpPr>
        <p:spPr>
          <a:ln/>
        </p:spPr>
        <p:txBody>
          <a:bodyPr/>
          <a:lstStyle>
            <a:lvl1pPr>
              <a:defRPr/>
            </a:lvl1pPr>
          </a:lstStyle>
          <a:p>
            <a:pPr>
              <a:defRPr/>
            </a:pPr>
            <a:fld id="{A5E5FD90-BFE7-4A81-8099-01149F0BBE3D}" type="slidenum">
              <a:rPr lang="en-US" altLang="en-US"/>
              <a:pPr>
                <a:defRPr/>
              </a:pPr>
              <a:t>‹#›</a:t>
            </a:fld>
            <a:endParaRPr lang="en-US" altLang="en-US"/>
          </a:p>
        </p:txBody>
      </p:sp>
    </p:spTree>
    <p:extLst>
      <p:ext uri="{BB962C8B-B14F-4D97-AF65-F5344CB8AC3E}">
        <p14:creationId xmlns:p14="http://schemas.microsoft.com/office/powerpoint/2010/main" val="1563188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533400" y="1447800"/>
            <a:ext cx="8001000" cy="860425"/>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1371600" y="2667000"/>
            <a:ext cx="6400800" cy="11430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 name="Footer Placeholder 2"/>
          <p:cNvSpPr>
            <a:spLocks noGrp="1"/>
          </p:cNvSpPr>
          <p:nvPr>
            <p:ph type="ftr" sz="quarter" idx="10"/>
          </p:nvPr>
        </p:nvSpPr>
        <p:spPr/>
        <p:txBody>
          <a:bodyPr/>
          <a:lstStyle/>
          <a:p>
            <a:pPr>
              <a:defRPr/>
            </a:pPr>
            <a:r>
              <a:rPr lang="en-US"/>
              <a:t>Constitutional Law - Mathews</a:t>
            </a:r>
          </a:p>
        </p:txBody>
      </p:sp>
      <p:sp>
        <p:nvSpPr>
          <p:cNvPr id="4" name="Slide Number Placeholder 3"/>
          <p:cNvSpPr>
            <a:spLocks noGrp="1"/>
          </p:cNvSpPr>
          <p:nvPr>
            <p:ph type="sldNum" sz="quarter" idx="11"/>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30255436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4" name="Picture 6" descr="H:\Misc\PPT Presentations\PPT Presentations\artwork\katz sky3_CMY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4668838" cy="586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a:spLocks noGrp="1"/>
          </p:cNvSpPr>
          <p:nvPr>
            <p:ph type="ctrTitle"/>
          </p:nvPr>
        </p:nvSpPr>
        <p:spPr>
          <a:xfrm>
            <a:off x="4953000" y="1066800"/>
            <a:ext cx="3581400" cy="2057400"/>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4953000" y="3276600"/>
            <a:ext cx="3581400" cy="12192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59127427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001000" cy="990600"/>
          </a:xfrm>
        </p:spPr>
        <p:txBody>
          <a:bodyPr/>
          <a:lstStyle>
            <a:lvl1pPr algn="ctr">
              <a:defRPr sz="3800" b="0">
                <a:solidFill>
                  <a:schemeClr val="accent1">
                    <a:lumMod val="50000"/>
                  </a:schemeClr>
                </a:solidFill>
              </a:defRPr>
            </a:lvl1pPr>
          </a:lstStyle>
          <a:p>
            <a:r>
              <a:rPr lang="en-US"/>
              <a:t>Click to edit Master title style</a:t>
            </a:r>
          </a:p>
        </p:txBody>
      </p:sp>
      <p:sp>
        <p:nvSpPr>
          <p:cNvPr id="3" name="Content Placeholder 2"/>
          <p:cNvSpPr>
            <a:spLocks noGrp="1"/>
          </p:cNvSpPr>
          <p:nvPr>
            <p:ph idx="1"/>
          </p:nvPr>
        </p:nvSpPr>
        <p:spPr>
          <a:xfrm>
            <a:off x="533400" y="1066800"/>
            <a:ext cx="8001000" cy="3962400"/>
          </a:xfrm>
        </p:spPr>
        <p:txBody>
          <a:bodyPr/>
          <a:lstStyle>
            <a:lvl1pPr>
              <a:defRPr sz="2800">
                <a:solidFill>
                  <a:schemeClr val="accent1">
                    <a:lumMod val="50000"/>
                  </a:schemeClr>
                </a:solidFill>
                <a:latin typeface="Calibri" pitchFamily="34" charset="0"/>
              </a:defRPr>
            </a:lvl1pPr>
            <a:lvl2pPr>
              <a:defRPr sz="2400">
                <a:solidFill>
                  <a:schemeClr val="accent1">
                    <a:lumMod val="75000"/>
                  </a:schemeClr>
                </a:solidFill>
                <a:latin typeface="Calibri" pitchFamily="34" charset="0"/>
              </a:defRPr>
            </a:lvl2pPr>
            <a:lvl3pPr>
              <a:defRPr sz="2200">
                <a:solidFill>
                  <a:schemeClr val="accent1">
                    <a:lumMod val="50000"/>
                  </a:schemeClr>
                </a:solidFill>
                <a:latin typeface="Calibri" pitchFamily="34" charset="0"/>
              </a:defRPr>
            </a:lvl3pPr>
            <a:lvl4pPr>
              <a:defRPr>
                <a:solidFill>
                  <a:schemeClr val="accent1">
                    <a:lumMod val="75000"/>
                  </a:schemeClr>
                </a:solidFill>
                <a:latin typeface="Calibri" pitchFamily="34" charset="0"/>
              </a:defRPr>
            </a:lvl4pPr>
            <a:lvl5pPr>
              <a:defRPr sz="1800">
                <a:solidFill>
                  <a:schemeClr val="accent1">
                    <a:lumMod val="50000"/>
                  </a:schemeClr>
                </a:solidFill>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1DDB6BF2-1031-4A83-8525-54CF51291594}" type="slidenum">
              <a:rPr lang="en-US" smtClean="0"/>
              <a:pPr>
                <a:defRPr/>
              </a:pPr>
              <a:t>‹#›</a:t>
            </a:fld>
            <a:endParaRPr lang="en-US"/>
          </a:p>
        </p:txBody>
      </p:sp>
    </p:spTree>
    <p:extLst>
      <p:ext uri="{BB962C8B-B14F-4D97-AF65-F5344CB8AC3E}">
        <p14:creationId xmlns:p14="http://schemas.microsoft.com/office/powerpoint/2010/main" val="180670892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3312100D-6B87-45A5-A4E9-8AF8DA5436BC}" type="slidenum">
              <a:rPr lang="en-US" smtClean="0"/>
              <a:pPr>
                <a:defRPr/>
              </a:pPr>
              <a:t>‹#›</a:t>
            </a:fld>
            <a:endParaRPr lang="en-US"/>
          </a:p>
        </p:txBody>
      </p:sp>
    </p:spTree>
    <p:extLst>
      <p:ext uri="{BB962C8B-B14F-4D97-AF65-F5344CB8AC3E}">
        <p14:creationId xmlns:p14="http://schemas.microsoft.com/office/powerpoint/2010/main" val="8000235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31399"/>
          </a:xfrm>
        </p:spPr>
        <p:txBody>
          <a:bodyPr/>
          <a:lstStyle>
            <a:lvl1pPr>
              <a:defRPr sz="3600" b="0"/>
            </a:lvl1pPr>
          </a:lstStyle>
          <a:p>
            <a:r>
              <a:rPr lang="en-US"/>
              <a:t>Click to edit Master title style</a:t>
            </a:r>
          </a:p>
        </p:txBody>
      </p:sp>
      <p:sp>
        <p:nvSpPr>
          <p:cNvPr id="3" name="Content Placeholder 2"/>
          <p:cNvSpPr>
            <a:spLocks noGrp="1"/>
          </p:cNvSpPr>
          <p:nvPr>
            <p:ph sz="half" idx="1"/>
          </p:nvPr>
        </p:nvSpPr>
        <p:spPr>
          <a:xfrm>
            <a:off x="457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6" name="Slide Number Placeholder 5"/>
          <p:cNvSpPr>
            <a:spLocks noGrp="1"/>
          </p:cNvSpPr>
          <p:nvPr>
            <p:ph type="sldNum" sz="quarter" idx="11"/>
          </p:nvPr>
        </p:nvSpPr>
        <p:spPr/>
        <p:txBody>
          <a:bodyPr/>
          <a:lstStyle>
            <a:lvl1pPr>
              <a:defRPr/>
            </a:lvl1pPr>
          </a:lstStyle>
          <a:p>
            <a:pPr>
              <a:defRPr/>
            </a:pPr>
            <a:fld id="{02F0AC63-8C63-4C30-9361-FBB07310F2F7}" type="slidenum">
              <a:rPr lang="en-US" smtClean="0"/>
              <a:pPr>
                <a:defRPr/>
              </a:pPr>
              <a:t>‹#›</a:t>
            </a:fld>
            <a:endParaRPr lang="en-US"/>
          </a:p>
        </p:txBody>
      </p:sp>
    </p:spTree>
    <p:extLst>
      <p:ext uri="{BB962C8B-B14F-4D97-AF65-F5344CB8AC3E}">
        <p14:creationId xmlns:p14="http://schemas.microsoft.com/office/powerpoint/2010/main" val="3659005101"/>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382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3827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022475"/>
            <a:ext cx="4040188"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3827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022475"/>
            <a:ext cx="4041775"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8" name="Slide Number Placeholder 5"/>
          <p:cNvSpPr>
            <a:spLocks noGrp="1"/>
          </p:cNvSpPr>
          <p:nvPr>
            <p:ph type="sldNum" sz="quarter" idx="11"/>
          </p:nvPr>
        </p:nvSpPr>
        <p:spPr/>
        <p:txBody>
          <a:bodyPr/>
          <a:lstStyle>
            <a:lvl1pPr>
              <a:defRPr/>
            </a:lvl1p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34128567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Rotated Title and Content">
    <p:spTree>
      <p:nvGrpSpPr>
        <p:cNvPr id="1" name=""/>
        <p:cNvGrpSpPr/>
        <p:nvPr/>
      </p:nvGrpSpPr>
      <p:grpSpPr>
        <a:xfrm>
          <a:off x="0" y="0"/>
          <a:ext cx="0" cy="0"/>
          <a:chOff x="0" y="0"/>
          <a:chExt cx="0" cy="0"/>
        </a:xfrm>
      </p:grpSpPr>
      <p:sp>
        <p:nvSpPr>
          <p:cNvPr id="6" name="Vertical Title 1"/>
          <p:cNvSpPr>
            <a:spLocks noGrp="1"/>
          </p:cNvSpPr>
          <p:nvPr>
            <p:ph type="title" orient="vert"/>
          </p:nvPr>
        </p:nvSpPr>
        <p:spPr>
          <a:xfrm>
            <a:off x="6629400" y="274639"/>
            <a:ext cx="2057400" cy="5440361"/>
          </a:xfrm>
          <a:prstGeom prst="rect">
            <a:avLst/>
          </a:prstGeom>
        </p:spPr>
        <p:txBody>
          <a:bodyPr vert="eaVert"/>
          <a:lstStyle>
            <a:lvl1pPr>
              <a:defRPr sz="3200"/>
            </a:lvl1pPr>
          </a:lstStyle>
          <a:p>
            <a:r>
              <a:rPr lang="en-US"/>
              <a:t>Click to edit Master title style</a:t>
            </a:r>
          </a:p>
        </p:txBody>
      </p:sp>
      <p:sp>
        <p:nvSpPr>
          <p:cNvPr id="7" name="Vertical Text Placeholder 2"/>
          <p:cNvSpPr>
            <a:spLocks noGrp="1"/>
          </p:cNvSpPr>
          <p:nvPr>
            <p:ph type="body" orient="vert" idx="1"/>
          </p:nvPr>
        </p:nvSpPr>
        <p:spPr>
          <a:xfrm>
            <a:off x="457200" y="274639"/>
            <a:ext cx="6019800" cy="544036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91F24DA-8BF3-439D-96A7-90A8C6AD1B3C}" type="slidenum">
              <a:rPr lang="en-US" smtClean="0"/>
              <a:pPr>
                <a:defRPr/>
              </a:pPr>
              <a:t>‹#›</a:t>
            </a:fld>
            <a:endParaRPr lang="en-US"/>
          </a:p>
        </p:txBody>
      </p:sp>
    </p:spTree>
    <p:extLst>
      <p:ext uri="{BB962C8B-B14F-4D97-AF65-F5344CB8AC3E}">
        <p14:creationId xmlns:p14="http://schemas.microsoft.com/office/powerpoint/2010/main" val="207753713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Rotate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8" name="Vertical Text Placeholder 2"/>
          <p:cNvSpPr>
            <a:spLocks noGrp="1"/>
          </p:cNvSpPr>
          <p:nvPr>
            <p:ph type="body" orient="vert" idx="1"/>
          </p:nvPr>
        </p:nvSpPr>
        <p:spPr>
          <a:xfrm>
            <a:off x="457200" y="1600201"/>
            <a:ext cx="8229600" cy="419099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77CF35E-1119-4E4E-80B7-019A2F32D65A}" type="slidenum">
              <a:rPr lang="en-US" smtClean="0"/>
              <a:pPr>
                <a:defRPr/>
              </a:pPr>
              <a:t>‹#›</a:t>
            </a:fld>
            <a:endParaRPr lang="en-US"/>
          </a:p>
        </p:txBody>
      </p:sp>
    </p:spTree>
    <p:extLst>
      <p:ext uri="{BB962C8B-B14F-4D97-AF65-F5344CB8AC3E}">
        <p14:creationId xmlns:p14="http://schemas.microsoft.com/office/powerpoint/2010/main" val="363341453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Constitutional Law - Mathews</a:t>
            </a:r>
          </a:p>
        </p:txBody>
      </p:sp>
      <p:sp>
        <p:nvSpPr>
          <p:cNvPr id="9" name="Rectangle 6"/>
          <p:cNvSpPr>
            <a:spLocks noGrp="1" noChangeArrowheads="1"/>
          </p:cNvSpPr>
          <p:nvPr>
            <p:ph type="sldNum" sz="quarter" idx="12"/>
          </p:nvPr>
        </p:nvSpPr>
        <p:spPr>
          <a:ln/>
        </p:spPr>
        <p:txBody>
          <a:bodyPr/>
          <a:lstStyle>
            <a:lvl1pPr>
              <a:defRPr/>
            </a:lvl1p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8957862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alpha val="0"/>
          </a:schemeClr>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173355" y="243841"/>
            <a:ext cx="879348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5400" b="1" cap="all"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282148" y="3869635"/>
            <a:ext cx="6575895" cy="1388165"/>
          </a:xfrm>
        </p:spPr>
        <p:txBody>
          <a:bodyPr>
            <a:normAutofit/>
          </a:bodyPr>
          <a:lstStyle>
            <a:lvl1pPr marL="0" indent="0" algn="r">
              <a:buNone/>
              <a:defRPr sz="1650">
                <a:solidFill>
                  <a:srgbClr val="FFFFFF"/>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480857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Content Placeholder 2"/>
          <p:cNvSpPr>
            <a:spLocks noGrp="1"/>
          </p:cNvSpPr>
          <p:nvPr>
            <p:ph idx="1"/>
          </p:nvPr>
        </p:nvSpPr>
        <p:spPr>
          <a:xfrm>
            <a:off x="857251" y="1143000"/>
            <a:ext cx="7404653"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581400" y="6223829"/>
            <a:ext cx="4572000" cy="365125"/>
          </a:xfrm>
          <a:prstGeom prst="rect">
            <a:avLst/>
          </a:prstGeom>
        </p:spPr>
        <p:txBody>
          <a:bodyPr/>
          <a:lstStyle>
            <a:lvl1pPr algn="r">
              <a:defRPr/>
            </a:lvl1p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1DDB6BF2-1031-4A83-8525-54CF51291594}" type="slidenum">
              <a:rPr lang="en-US" smtClean="0"/>
              <a:pPr>
                <a:defRPr/>
              </a:pPr>
              <a:t>‹#›</a:t>
            </a:fld>
            <a:endParaRPr lang="en-US"/>
          </a:p>
        </p:txBody>
      </p:sp>
    </p:spTree>
    <p:extLst>
      <p:ext uri="{BB962C8B-B14F-4D97-AF65-F5344CB8AC3E}">
        <p14:creationId xmlns:p14="http://schemas.microsoft.com/office/powerpoint/2010/main" val="74173589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5400" b="0" cap="all" baseline="0"/>
            </a:lvl1pPr>
          </a:lstStyle>
          <a:p>
            <a:r>
              <a:rPr lang="en-US"/>
              <a:t>Click to edit Master title style</a:t>
            </a:r>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65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3312100D-6B87-45A5-A4E9-8AF8DA5436BC}" type="slidenum">
              <a:rPr lang="en-US" smtClean="0"/>
              <a:pPr>
                <a:defRPr/>
              </a:pPr>
              <a:t>‹#›</a:t>
            </a:fld>
            <a:endParaRPr lang="en-US"/>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7265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57250" y="388620"/>
            <a:ext cx="7406640" cy="754380"/>
          </a:xfrm>
        </p:spPr>
        <p:txBody>
          <a:bodyPr/>
          <a:lstStyle/>
          <a:p>
            <a:r>
              <a:rPr lang="en-US"/>
              <a:t>Click to edit Master title style</a:t>
            </a:r>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02F0AC63-8C63-4C30-9361-FBB07310F2F7}" type="slidenum">
              <a:rPr lang="en-US" smtClean="0"/>
              <a:pPr>
                <a:defRPr/>
              </a:pPr>
              <a:t>‹#›</a:t>
            </a:fld>
            <a:endParaRPr lang="en-US"/>
          </a:p>
        </p:txBody>
      </p:sp>
    </p:spTree>
    <p:extLst>
      <p:ext uri="{BB962C8B-B14F-4D97-AF65-F5344CB8AC3E}">
        <p14:creationId xmlns:p14="http://schemas.microsoft.com/office/powerpoint/2010/main" val="7809879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57250" y="388620"/>
            <a:ext cx="7406640" cy="754380"/>
          </a:xfrm>
        </p:spPr>
        <p:txBody>
          <a:bodyPr/>
          <a:lstStyle/>
          <a:p>
            <a:r>
              <a:rPr lang="en-US"/>
              <a:t>Click to edit Master title style</a:t>
            </a:r>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57247" y="6223829"/>
            <a:ext cx="1746806" cy="365125"/>
          </a:xfrm>
          <a:prstGeom prst="rect">
            <a:avLst/>
          </a:prstGeom>
        </p:spPr>
        <p:txBody>
          <a:bodyPr/>
          <a:lstStyle/>
          <a:p>
            <a:endParaRPr lang="en-US"/>
          </a:p>
        </p:txBody>
      </p:sp>
      <p:sp>
        <p:nvSpPr>
          <p:cNvPr id="8" name="Footer Placeholder 7"/>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9" name="Slide Number Placeholder 8"/>
          <p:cNvSpPr>
            <a:spLocks noGrp="1"/>
          </p:cNvSpPr>
          <p:nvPr>
            <p:ph type="sldNum" sz="quarter" idx="12"/>
          </p:nvPr>
        </p:nvSpPr>
        <p:spPr/>
        <p:txBody>
          <a:bodyPr/>
          <a:lstStyle/>
          <a:p>
            <a:pPr>
              <a:defRPr/>
            </a:pPr>
            <a:fld id="{62814AF3-D1EA-4F13-BC28-4D5790A420B7}" type="slidenum">
              <a:rPr lang="en-US" smtClean="0"/>
              <a:pPr>
                <a:defRPr/>
              </a:pPr>
              <a:t>‹#›</a:t>
            </a:fld>
            <a:endParaRPr lang="en-US"/>
          </a:p>
        </p:txBody>
      </p:sp>
    </p:spTree>
    <p:extLst>
      <p:ext uri="{BB962C8B-B14F-4D97-AF65-F5344CB8AC3E}">
        <p14:creationId xmlns:p14="http://schemas.microsoft.com/office/powerpoint/2010/main" val="24671750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Date Placeholder 2"/>
          <p:cNvSpPr>
            <a:spLocks noGrp="1"/>
          </p:cNvSpPr>
          <p:nvPr>
            <p:ph type="dt" sz="half" idx="10"/>
          </p:nvPr>
        </p:nvSpPr>
        <p:spPr>
          <a:xfrm>
            <a:off x="857247" y="6223829"/>
            <a:ext cx="1746806" cy="365125"/>
          </a:xfrm>
          <a:prstGeom prst="rect">
            <a:avLst/>
          </a:prstGeom>
        </p:spPr>
        <p:txBody>
          <a:bodyPr/>
          <a:lstStyle/>
          <a:p>
            <a:endParaRPr lang="en-US"/>
          </a:p>
        </p:txBody>
      </p:sp>
      <p:sp>
        <p:nvSpPr>
          <p:cNvPr id="4" name="Footer Placeholder 3"/>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5" name="Slide Number Placeholder 4"/>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670485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57247" y="6223829"/>
            <a:ext cx="1746806" cy="365125"/>
          </a:xfrm>
          <a:prstGeom prst="rect">
            <a:avLst/>
          </a:prstGeom>
        </p:spPr>
        <p:txBody>
          <a:bodyPr/>
          <a:lstStyle/>
          <a:p>
            <a:endParaRPr lang="en-US"/>
          </a:p>
        </p:txBody>
      </p:sp>
      <p:sp>
        <p:nvSpPr>
          <p:cNvPr id="3" name="Footer Placeholder 2"/>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4" name="Slide Number Placeholder 3"/>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15638601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948940" cy="1737360"/>
          </a:xfrm>
        </p:spPr>
        <p:txBody>
          <a:bodyPr anchor="b">
            <a:noAutofit/>
          </a:bodyPr>
          <a:lstStyle>
            <a:lvl1pPr>
              <a:lnSpc>
                <a:spcPct val="90000"/>
              </a:lnSpc>
              <a:defRPr sz="3000" b="0"/>
            </a:lvl1pPr>
          </a:lstStyle>
          <a:p>
            <a:r>
              <a:rPr lang="en-US"/>
              <a:t>Click to edit Master title style</a:t>
            </a:r>
          </a:p>
        </p:txBody>
      </p:sp>
      <p:sp>
        <p:nvSpPr>
          <p:cNvPr id="3" name="Content Placeholder 2"/>
          <p:cNvSpPr>
            <a:spLocks noGrp="1"/>
          </p:cNvSpPr>
          <p:nvPr>
            <p:ph idx="1"/>
          </p:nvPr>
        </p:nvSpPr>
        <p:spPr>
          <a:xfrm>
            <a:off x="4389119" y="1097280"/>
            <a:ext cx="3909060"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57250" y="2834640"/>
            <a:ext cx="2948940" cy="301752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19361359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948940" cy="1737360"/>
          </a:xfrm>
        </p:spPr>
        <p:txBody>
          <a:bodyPr anchor="b">
            <a:noAutofit/>
          </a:bodyPr>
          <a:lstStyle>
            <a:lvl1pPr>
              <a:lnSpc>
                <a:spcPct val="90000"/>
              </a:lnSpc>
              <a:defRPr sz="3000" b="0"/>
            </a:lvl1pPr>
          </a:lstStyle>
          <a:p>
            <a:r>
              <a:rPr lang="en-US"/>
              <a:t>Click to edit Master title style</a:t>
            </a:r>
          </a:p>
        </p:txBody>
      </p:sp>
      <p:sp>
        <p:nvSpPr>
          <p:cNvPr id="3" name="Picture Placeholder 2"/>
          <p:cNvSpPr>
            <a:spLocks noGrp="1" noChangeAspect="1"/>
          </p:cNvSpPr>
          <p:nvPr>
            <p:ph type="pic" idx="1"/>
          </p:nvPr>
        </p:nvSpPr>
        <p:spPr>
          <a:xfrm>
            <a:off x="4059936" y="1069847"/>
            <a:ext cx="4574286" cy="4800600"/>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57250" y="2834640"/>
            <a:ext cx="2948940" cy="288036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1087633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Vertical Text Placeholder 2"/>
          <p:cNvSpPr>
            <a:spLocks noGrp="1"/>
          </p:cNvSpPr>
          <p:nvPr>
            <p:ph type="body" orient="vert" idx="1"/>
          </p:nvPr>
        </p:nvSpPr>
        <p:spPr>
          <a:xfrm>
            <a:off x="857251" y="1143000"/>
            <a:ext cx="7404653" cy="4038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9759469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36708715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4953000" y="1066800"/>
            <a:ext cx="3581400" cy="2057400"/>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4953000" y="3276600"/>
            <a:ext cx="3581400" cy="12192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33353541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533400" y="1447800"/>
            <a:ext cx="8001000" cy="860425"/>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1371600" y="2667000"/>
            <a:ext cx="6400800" cy="11430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 name="Footer Placeholder 2"/>
          <p:cNvSpPr>
            <a:spLocks noGrp="1"/>
          </p:cNvSpPr>
          <p:nvPr>
            <p:ph type="ftr" sz="quarter" idx="10"/>
          </p:nvPr>
        </p:nvSpPr>
        <p:spPr/>
        <p:txBody>
          <a:bodyPr/>
          <a:lstStyle/>
          <a:p>
            <a:pPr>
              <a:defRPr/>
            </a:pPr>
            <a:r>
              <a:rPr lang="en-US"/>
              <a:t>Constitutional Law - Mathews</a:t>
            </a:r>
          </a:p>
        </p:txBody>
      </p:sp>
      <p:sp>
        <p:nvSpPr>
          <p:cNvPr id="4" name="Slide Number Placeholder 3"/>
          <p:cNvSpPr>
            <a:spLocks noGrp="1"/>
          </p:cNvSpPr>
          <p:nvPr>
            <p:ph type="sldNum" sz="quarter" idx="11"/>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402382952"/>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4" name="Picture 6" descr="H:\Misc\PPT Presentations\PPT Presentations\artwork\katz sky3_CMY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4668838" cy="586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a:spLocks noGrp="1"/>
          </p:cNvSpPr>
          <p:nvPr>
            <p:ph type="ctrTitle"/>
          </p:nvPr>
        </p:nvSpPr>
        <p:spPr>
          <a:xfrm>
            <a:off x="4953000" y="1066800"/>
            <a:ext cx="3581400" cy="2057400"/>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4953000" y="3276600"/>
            <a:ext cx="3581400" cy="12192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49062427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001000" cy="990600"/>
          </a:xfrm>
        </p:spPr>
        <p:txBody>
          <a:bodyPr/>
          <a:lstStyle>
            <a:lvl1pPr algn="ctr">
              <a:defRPr sz="3800" b="0">
                <a:solidFill>
                  <a:schemeClr val="accent1">
                    <a:lumMod val="50000"/>
                  </a:schemeClr>
                </a:solidFill>
              </a:defRPr>
            </a:lvl1pPr>
          </a:lstStyle>
          <a:p>
            <a:r>
              <a:rPr lang="en-US"/>
              <a:t>Click to edit Master title style</a:t>
            </a:r>
          </a:p>
        </p:txBody>
      </p:sp>
      <p:sp>
        <p:nvSpPr>
          <p:cNvPr id="3" name="Content Placeholder 2"/>
          <p:cNvSpPr>
            <a:spLocks noGrp="1"/>
          </p:cNvSpPr>
          <p:nvPr>
            <p:ph idx="1"/>
          </p:nvPr>
        </p:nvSpPr>
        <p:spPr>
          <a:xfrm>
            <a:off x="533400" y="1066800"/>
            <a:ext cx="8001000" cy="3962400"/>
          </a:xfrm>
        </p:spPr>
        <p:txBody>
          <a:bodyPr/>
          <a:lstStyle>
            <a:lvl1pPr>
              <a:defRPr sz="2800">
                <a:solidFill>
                  <a:schemeClr val="accent1">
                    <a:lumMod val="50000"/>
                  </a:schemeClr>
                </a:solidFill>
                <a:latin typeface="Calibri" pitchFamily="34" charset="0"/>
              </a:defRPr>
            </a:lvl1pPr>
            <a:lvl2pPr>
              <a:defRPr sz="2400">
                <a:solidFill>
                  <a:schemeClr val="accent1">
                    <a:lumMod val="75000"/>
                  </a:schemeClr>
                </a:solidFill>
                <a:latin typeface="Calibri" pitchFamily="34" charset="0"/>
              </a:defRPr>
            </a:lvl2pPr>
            <a:lvl3pPr>
              <a:defRPr sz="2200">
                <a:solidFill>
                  <a:schemeClr val="accent1">
                    <a:lumMod val="50000"/>
                  </a:schemeClr>
                </a:solidFill>
                <a:latin typeface="Calibri" pitchFamily="34" charset="0"/>
              </a:defRPr>
            </a:lvl3pPr>
            <a:lvl4pPr>
              <a:defRPr>
                <a:solidFill>
                  <a:schemeClr val="accent1">
                    <a:lumMod val="75000"/>
                  </a:schemeClr>
                </a:solidFill>
                <a:latin typeface="Calibri" pitchFamily="34" charset="0"/>
              </a:defRPr>
            </a:lvl4pPr>
            <a:lvl5pPr>
              <a:defRPr sz="1800">
                <a:solidFill>
                  <a:schemeClr val="accent1">
                    <a:lumMod val="50000"/>
                  </a:schemeClr>
                </a:solidFill>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1DDB6BF2-1031-4A83-8525-54CF51291594}" type="slidenum">
              <a:rPr lang="en-US" smtClean="0"/>
              <a:pPr>
                <a:defRPr/>
              </a:pPr>
              <a:t>‹#›</a:t>
            </a:fld>
            <a:endParaRPr lang="en-US"/>
          </a:p>
        </p:txBody>
      </p:sp>
    </p:spTree>
    <p:extLst>
      <p:ext uri="{BB962C8B-B14F-4D97-AF65-F5344CB8AC3E}">
        <p14:creationId xmlns:p14="http://schemas.microsoft.com/office/powerpoint/2010/main" val="3441477617"/>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3312100D-6B87-45A5-A4E9-8AF8DA5436BC}" type="slidenum">
              <a:rPr lang="en-US" smtClean="0"/>
              <a:pPr>
                <a:defRPr/>
              </a:pPr>
              <a:t>‹#›</a:t>
            </a:fld>
            <a:endParaRPr lang="en-US"/>
          </a:p>
        </p:txBody>
      </p:sp>
    </p:spTree>
    <p:extLst>
      <p:ext uri="{BB962C8B-B14F-4D97-AF65-F5344CB8AC3E}">
        <p14:creationId xmlns:p14="http://schemas.microsoft.com/office/powerpoint/2010/main" val="14401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31399"/>
          </a:xfrm>
        </p:spPr>
        <p:txBody>
          <a:bodyPr/>
          <a:lstStyle>
            <a:lvl1pPr>
              <a:defRPr sz="3600" b="0"/>
            </a:lvl1pPr>
          </a:lstStyle>
          <a:p>
            <a:r>
              <a:rPr lang="en-US"/>
              <a:t>Click to edit Master title style</a:t>
            </a:r>
          </a:p>
        </p:txBody>
      </p:sp>
      <p:sp>
        <p:nvSpPr>
          <p:cNvPr id="3" name="Content Placeholder 2"/>
          <p:cNvSpPr>
            <a:spLocks noGrp="1"/>
          </p:cNvSpPr>
          <p:nvPr>
            <p:ph sz="half" idx="1"/>
          </p:nvPr>
        </p:nvSpPr>
        <p:spPr>
          <a:xfrm>
            <a:off x="457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6" name="Slide Number Placeholder 5"/>
          <p:cNvSpPr>
            <a:spLocks noGrp="1"/>
          </p:cNvSpPr>
          <p:nvPr>
            <p:ph type="sldNum" sz="quarter" idx="11"/>
          </p:nvPr>
        </p:nvSpPr>
        <p:spPr/>
        <p:txBody>
          <a:bodyPr/>
          <a:lstStyle>
            <a:lvl1pPr>
              <a:defRPr/>
            </a:lvl1pPr>
          </a:lstStyle>
          <a:p>
            <a:pPr>
              <a:defRPr/>
            </a:pPr>
            <a:fld id="{02F0AC63-8C63-4C30-9361-FBB07310F2F7}" type="slidenum">
              <a:rPr lang="en-US" smtClean="0"/>
              <a:pPr>
                <a:defRPr/>
              </a:pPr>
              <a:t>‹#›</a:t>
            </a:fld>
            <a:endParaRPr lang="en-US"/>
          </a:p>
        </p:txBody>
      </p:sp>
    </p:spTree>
    <p:extLst>
      <p:ext uri="{BB962C8B-B14F-4D97-AF65-F5344CB8AC3E}">
        <p14:creationId xmlns:p14="http://schemas.microsoft.com/office/powerpoint/2010/main" val="620699943"/>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382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3827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022475"/>
            <a:ext cx="4040188"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3827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022475"/>
            <a:ext cx="4041775"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8" name="Slide Number Placeholder 5"/>
          <p:cNvSpPr>
            <a:spLocks noGrp="1"/>
          </p:cNvSpPr>
          <p:nvPr>
            <p:ph type="sldNum" sz="quarter" idx="11"/>
          </p:nvPr>
        </p:nvSpPr>
        <p:spPr/>
        <p:txBody>
          <a:bodyPr/>
          <a:lstStyle>
            <a:lvl1pPr>
              <a:defRPr/>
            </a:lvl1p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426848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Rotated Title and Content">
    <p:spTree>
      <p:nvGrpSpPr>
        <p:cNvPr id="1" name=""/>
        <p:cNvGrpSpPr/>
        <p:nvPr/>
      </p:nvGrpSpPr>
      <p:grpSpPr>
        <a:xfrm>
          <a:off x="0" y="0"/>
          <a:ext cx="0" cy="0"/>
          <a:chOff x="0" y="0"/>
          <a:chExt cx="0" cy="0"/>
        </a:xfrm>
      </p:grpSpPr>
      <p:sp>
        <p:nvSpPr>
          <p:cNvPr id="6" name="Vertical Title 1"/>
          <p:cNvSpPr>
            <a:spLocks noGrp="1"/>
          </p:cNvSpPr>
          <p:nvPr>
            <p:ph type="title" orient="vert"/>
          </p:nvPr>
        </p:nvSpPr>
        <p:spPr>
          <a:xfrm>
            <a:off x="6629400" y="274639"/>
            <a:ext cx="2057400" cy="5440361"/>
          </a:xfrm>
          <a:prstGeom prst="rect">
            <a:avLst/>
          </a:prstGeom>
        </p:spPr>
        <p:txBody>
          <a:bodyPr vert="eaVert"/>
          <a:lstStyle>
            <a:lvl1pPr>
              <a:defRPr sz="3200"/>
            </a:lvl1pPr>
          </a:lstStyle>
          <a:p>
            <a:r>
              <a:rPr lang="en-US"/>
              <a:t>Click to edit Master title style</a:t>
            </a:r>
          </a:p>
        </p:txBody>
      </p:sp>
      <p:sp>
        <p:nvSpPr>
          <p:cNvPr id="7" name="Vertical Text Placeholder 2"/>
          <p:cNvSpPr>
            <a:spLocks noGrp="1"/>
          </p:cNvSpPr>
          <p:nvPr>
            <p:ph type="body" orient="vert" idx="1"/>
          </p:nvPr>
        </p:nvSpPr>
        <p:spPr>
          <a:xfrm>
            <a:off x="457200" y="274639"/>
            <a:ext cx="6019800" cy="544036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91F24DA-8BF3-439D-96A7-90A8C6AD1B3C}" type="slidenum">
              <a:rPr lang="en-US" smtClean="0"/>
              <a:pPr>
                <a:defRPr/>
              </a:pPr>
              <a:t>‹#›</a:t>
            </a:fld>
            <a:endParaRPr lang="en-US"/>
          </a:p>
        </p:txBody>
      </p:sp>
    </p:spTree>
    <p:extLst>
      <p:ext uri="{BB962C8B-B14F-4D97-AF65-F5344CB8AC3E}">
        <p14:creationId xmlns:p14="http://schemas.microsoft.com/office/powerpoint/2010/main" val="1071882886"/>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Rotate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8" name="Vertical Text Placeholder 2"/>
          <p:cNvSpPr>
            <a:spLocks noGrp="1"/>
          </p:cNvSpPr>
          <p:nvPr>
            <p:ph type="body" orient="vert" idx="1"/>
          </p:nvPr>
        </p:nvSpPr>
        <p:spPr>
          <a:xfrm>
            <a:off x="457200" y="1600201"/>
            <a:ext cx="8229600" cy="419099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77CF35E-1119-4E4E-80B7-019A2F32D65A}" type="slidenum">
              <a:rPr lang="en-US" smtClean="0"/>
              <a:pPr>
                <a:defRPr/>
              </a:pPr>
              <a:t>‹#›</a:t>
            </a:fld>
            <a:endParaRPr lang="en-US"/>
          </a:p>
        </p:txBody>
      </p:sp>
    </p:spTree>
    <p:extLst>
      <p:ext uri="{BB962C8B-B14F-4D97-AF65-F5344CB8AC3E}">
        <p14:creationId xmlns:p14="http://schemas.microsoft.com/office/powerpoint/2010/main" val="1445290907"/>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Constitutional Law - Mathews</a:t>
            </a:r>
          </a:p>
        </p:txBody>
      </p:sp>
      <p:sp>
        <p:nvSpPr>
          <p:cNvPr id="9" name="Rectangle 6"/>
          <p:cNvSpPr>
            <a:spLocks noGrp="1" noChangeArrowheads="1"/>
          </p:cNvSpPr>
          <p:nvPr>
            <p:ph type="sldNum" sz="quarter" idx="12"/>
          </p:nvPr>
        </p:nvSpPr>
        <p:spPr>
          <a:ln/>
        </p:spPr>
        <p:txBody>
          <a:bodyPr/>
          <a:lstStyle>
            <a:lvl1pPr>
              <a:defRPr/>
            </a:lvl1p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19756071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alpha val="0"/>
          </a:schemeClr>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173355" y="243841"/>
            <a:ext cx="879348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5400" b="1" cap="all"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282148" y="3869635"/>
            <a:ext cx="6575895" cy="1388165"/>
          </a:xfrm>
        </p:spPr>
        <p:txBody>
          <a:bodyPr>
            <a:normAutofit/>
          </a:bodyPr>
          <a:lstStyle>
            <a:lvl1pPr marL="0" indent="0" algn="r">
              <a:buNone/>
              <a:defRPr sz="1650">
                <a:solidFill>
                  <a:srgbClr val="FFFFFF"/>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6682824"/>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Content Placeholder 2"/>
          <p:cNvSpPr>
            <a:spLocks noGrp="1"/>
          </p:cNvSpPr>
          <p:nvPr>
            <p:ph idx="1"/>
          </p:nvPr>
        </p:nvSpPr>
        <p:spPr>
          <a:xfrm>
            <a:off x="857251" y="1143000"/>
            <a:ext cx="7404653"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581400" y="6223829"/>
            <a:ext cx="4572000" cy="365125"/>
          </a:xfrm>
          <a:prstGeom prst="rect">
            <a:avLst/>
          </a:prstGeom>
        </p:spPr>
        <p:txBody>
          <a:bodyPr/>
          <a:lstStyle>
            <a:lvl1pPr algn="r">
              <a:defRPr/>
            </a:lvl1p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1DDB6BF2-1031-4A83-8525-54CF51291594}" type="slidenum">
              <a:rPr lang="en-US" smtClean="0"/>
              <a:pPr>
                <a:defRPr/>
              </a:pPr>
              <a:t>‹#›</a:t>
            </a:fld>
            <a:endParaRPr lang="en-US"/>
          </a:p>
        </p:txBody>
      </p:sp>
    </p:spTree>
    <p:extLst>
      <p:ext uri="{BB962C8B-B14F-4D97-AF65-F5344CB8AC3E}">
        <p14:creationId xmlns:p14="http://schemas.microsoft.com/office/powerpoint/2010/main" val="131798178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5400" b="0" cap="all" baseline="0"/>
            </a:lvl1pPr>
          </a:lstStyle>
          <a:p>
            <a:r>
              <a:rPr lang="en-US"/>
              <a:t>Click to edit Master title style</a:t>
            </a:r>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65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3312100D-6B87-45A5-A4E9-8AF8DA5436BC}" type="slidenum">
              <a:rPr lang="en-US" smtClean="0"/>
              <a:pPr>
                <a:defRPr/>
              </a:pPr>
              <a:t>‹#›</a:t>
            </a:fld>
            <a:endParaRPr lang="en-US"/>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1688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57250" y="388620"/>
            <a:ext cx="7406640" cy="754380"/>
          </a:xfrm>
        </p:spPr>
        <p:txBody>
          <a:bodyPr/>
          <a:lstStyle/>
          <a:p>
            <a:r>
              <a:rPr lang="en-US"/>
              <a:t>Click to edit Master title style</a:t>
            </a:r>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02F0AC63-8C63-4C30-9361-FBB07310F2F7}" type="slidenum">
              <a:rPr lang="en-US" smtClean="0"/>
              <a:pPr>
                <a:defRPr/>
              </a:pPr>
              <a:t>‹#›</a:t>
            </a:fld>
            <a:endParaRPr lang="en-US"/>
          </a:p>
        </p:txBody>
      </p:sp>
    </p:spTree>
    <p:extLst>
      <p:ext uri="{BB962C8B-B14F-4D97-AF65-F5344CB8AC3E}">
        <p14:creationId xmlns:p14="http://schemas.microsoft.com/office/powerpoint/2010/main" val="111432944"/>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57250" y="388620"/>
            <a:ext cx="7406640" cy="754380"/>
          </a:xfrm>
        </p:spPr>
        <p:txBody>
          <a:bodyPr/>
          <a:lstStyle/>
          <a:p>
            <a:r>
              <a:rPr lang="en-US"/>
              <a:t>Click to edit Master title style</a:t>
            </a:r>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57247" y="6223829"/>
            <a:ext cx="1746806" cy="365125"/>
          </a:xfrm>
          <a:prstGeom prst="rect">
            <a:avLst/>
          </a:prstGeom>
        </p:spPr>
        <p:txBody>
          <a:bodyPr/>
          <a:lstStyle/>
          <a:p>
            <a:endParaRPr lang="en-US"/>
          </a:p>
        </p:txBody>
      </p:sp>
      <p:sp>
        <p:nvSpPr>
          <p:cNvPr id="8" name="Footer Placeholder 7"/>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9" name="Slide Number Placeholder 8"/>
          <p:cNvSpPr>
            <a:spLocks noGrp="1"/>
          </p:cNvSpPr>
          <p:nvPr>
            <p:ph type="sldNum" sz="quarter" idx="12"/>
          </p:nvPr>
        </p:nvSpPr>
        <p:spPr/>
        <p:txBody>
          <a:bodyPr/>
          <a:lstStyle/>
          <a:p>
            <a:pPr>
              <a:defRPr/>
            </a:pPr>
            <a:fld id="{62814AF3-D1EA-4F13-BC28-4D5790A420B7}" type="slidenum">
              <a:rPr lang="en-US" smtClean="0"/>
              <a:pPr>
                <a:defRPr/>
              </a:pPr>
              <a:t>‹#›</a:t>
            </a:fld>
            <a:endParaRPr lang="en-US"/>
          </a:p>
        </p:txBody>
      </p:sp>
    </p:spTree>
    <p:extLst>
      <p:ext uri="{BB962C8B-B14F-4D97-AF65-F5344CB8AC3E}">
        <p14:creationId xmlns:p14="http://schemas.microsoft.com/office/powerpoint/2010/main" val="30711113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Date Placeholder 2"/>
          <p:cNvSpPr>
            <a:spLocks noGrp="1"/>
          </p:cNvSpPr>
          <p:nvPr>
            <p:ph type="dt" sz="half" idx="10"/>
          </p:nvPr>
        </p:nvSpPr>
        <p:spPr>
          <a:xfrm>
            <a:off x="857247" y="6223829"/>
            <a:ext cx="1746806" cy="365125"/>
          </a:xfrm>
          <a:prstGeom prst="rect">
            <a:avLst/>
          </a:prstGeom>
        </p:spPr>
        <p:txBody>
          <a:bodyPr/>
          <a:lstStyle/>
          <a:p>
            <a:endParaRPr lang="en-US"/>
          </a:p>
        </p:txBody>
      </p:sp>
      <p:sp>
        <p:nvSpPr>
          <p:cNvPr id="4" name="Footer Placeholder 3"/>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5" name="Slide Number Placeholder 4"/>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41181688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57247" y="6223829"/>
            <a:ext cx="1746806" cy="365125"/>
          </a:xfrm>
          <a:prstGeom prst="rect">
            <a:avLst/>
          </a:prstGeom>
        </p:spPr>
        <p:txBody>
          <a:bodyPr/>
          <a:lstStyle/>
          <a:p>
            <a:endParaRPr lang="en-US"/>
          </a:p>
        </p:txBody>
      </p:sp>
      <p:sp>
        <p:nvSpPr>
          <p:cNvPr id="3" name="Footer Placeholder 2"/>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4" name="Slide Number Placeholder 3"/>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5746956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948940" cy="1737360"/>
          </a:xfrm>
        </p:spPr>
        <p:txBody>
          <a:bodyPr anchor="b">
            <a:noAutofit/>
          </a:bodyPr>
          <a:lstStyle>
            <a:lvl1pPr>
              <a:lnSpc>
                <a:spcPct val="90000"/>
              </a:lnSpc>
              <a:defRPr sz="3000" b="0"/>
            </a:lvl1pPr>
          </a:lstStyle>
          <a:p>
            <a:r>
              <a:rPr lang="en-US"/>
              <a:t>Click to edit Master title style</a:t>
            </a:r>
          </a:p>
        </p:txBody>
      </p:sp>
      <p:sp>
        <p:nvSpPr>
          <p:cNvPr id="3" name="Content Placeholder 2"/>
          <p:cNvSpPr>
            <a:spLocks noGrp="1"/>
          </p:cNvSpPr>
          <p:nvPr>
            <p:ph idx="1"/>
          </p:nvPr>
        </p:nvSpPr>
        <p:spPr>
          <a:xfrm>
            <a:off x="4389119" y="1097280"/>
            <a:ext cx="3909060"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57250" y="2834640"/>
            <a:ext cx="2948940" cy="301752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3757820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948940" cy="1737360"/>
          </a:xfrm>
        </p:spPr>
        <p:txBody>
          <a:bodyPr anchor="b">
            <a:noAutofit/>
          </a:bodyPr>
          <a:lstStyle>
            <a:lvl1pPr>
              <a:lnSpc>
                <a:spcPct val="90000"/>
              </a:lnSpc>
              <a:defRPr sz="3000" b="0"/>
            </a:lvl1pPr>
          </a:lstStyle>
          <a:p>
            <a:r>
              <a:rPr lang="en-US"/>
              <a:t>Click to edit Master title style</a:t>
            </a:r>
          </a:p>
        </p:txBody>
      </p:sp>
      <p:sp>
        <p:nvSpPr>
          <p:cNvPr id="3" name="Picture Placeholder 2"/>
          <p:cNvSpPr>
            <a:spLocks noGrp="1" noChangeAspect="1"/>
          </p:cNvSpPr>
          <p:nvPr>
            <p:ph type="pic" idx="1"/>
          </p:nvPr>
        </p:nvSpPr>
        <p:spPr>
          <a:xfrm>
            <a:off x="4059936" y="1069847"/>
            <a:ext cx="4574286" cy="4800600"/>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57250" y="2834640"/>
            <a:ext cx="2948940" cy="288036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9904032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Vertical Text Placeholder 2"/>
          <p:cNvSpPr>
            <a:spLocks noGrp="1"/>
          </p:cNvSpPr>
          <p:nvPr>
            <p:ph type="body" orient="vert" idx="1"/>
          </p:nvPr>
        </p:nvSpPr>
        <p:spPr>
          <a:xfrm>
            <a:off x="857251" y="1143000"/>
            <a:ext cx="7404653" cy="4038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32703978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4101675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4953000" y="1066800"/>
            <a:ext cx="3581400" cy="2057400"/>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4953000" y="3276600"/>
            <a:ext cx="3581400" cy="12192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59678763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gi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gif"/><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1.gi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image" Target="../media/image1.gif"/><Relationship Id="rId5" Type="http://schemas.openxmlformats.org/officeDocument/2006/relationships/slideLayout" Target="../slideLayouts/slideLayout35.xml"/><Relationship Id="rId10" Type="http://schemas.openxmlformats.org/officeDocument/2006/relationships/theme" Target="../theme/theme4.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5.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image" Target="../media/image1.gi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alpha val="0"/>
          </a:schemeClr>
        </a:solidFill>
        <a:effectLst/>
      </p:bgPr>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457200" y="76200"/>
            <a:ext cx="8229600" cy="974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457200" y="990600"/>
            <a:ext cx="8229600" cy="4786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a:spLocks noGrp="1"/>
          </p:cNvSpPr>
          <p:nvPr>
            <p:ph type="ftr" sz="quarter" idx="3"/>
          </p:nvPr>
        </p:nvSpPr>
        <p:spPr>
          <a:xfrm>
            <a:off x="3657600" y="6245225"/>
            <a:ext cx="3962400" cy="587375"/>
          </a:xfrm>
          <a:prstGeom prst="rect">
            <a:avLst/>
          </a:prstGeom>
        </p:spPr>
        <p:txBody>
          <a:bodyPr/>
          <a:lstStyle>
            <a:lvl1pPr algn="r">
              <a:defRPr sz="1400">
                <a:solidFill>
                  <a:schemeClr val="tx2"/>
                </a:solidFill>
                <a:latin typeface="Georgia" pitchFamily="18" charset="0"/>
              </a:defRPr>
            </a:lvl1pPr>
          </a:lstStyle>
          <a:p>
            <a:pPr>
              <a:defRPr/>
            </a:pPr>
            <a:r>
              <a:rPr lang="en-US"/>
              <a:t>Constitutional Law - Mathews</a:t>
            </a:r>
          </a:p>
        </p:txBody>
      </p:sp>
      <p:sp>
        <p:nvSpPr>
          <p:cNvPr id="11" name="Slide Number Placeholder 5"/>
          <p:cNvSpPr>
            <a:spLocks noGrp="1"/>
          </p:cNvSpPr>
          <p:nvPr>
            <p:ph type="sldNum" sz="quarter" idx="4"/>
          </p:nvPr>
        </p:nvSpPr>
        <p:spPr>
          <a:xfrm>
            <a:off x="7696200" y="6245225"/>
            <a:ext cx="990600" cy="587375"/>
          </a:xfrm>
          <a:prstGeom prst="rect">
            <a:avLst/>
          </a:prstGeom>
        </p:spPr>
        <p:txBody>
          <a:bodyPr/>
          <a:lstStyle>
            <a:lvl1pPr algn="r">
              <a:defRPr sz="1400">
                <a:solidFill>
                  <a:schemeClr val="tx2"/>
                </a:solidFill>
                <a:latin typeface="Georgia" pitchFamily="18" charset="0"/>
              </a:defRPr>
            </a:lvl1pPr>
          </a:lstStyle>
          <a:p>
            <a:pPr>
              <a:defRPr/>
            </a:pPr>
            <a:fld id="{8C0D0ADC-D3BF-469C-B942-109A98239260}" type="slidenum">
              <a:rPr lang="en-US" smtClean="0"/>
              <a:pPr>
                <a:defRPr/>
              </a:pPr>
              <a:t>‹#›</a:t>
            </a:fld>
            <a:endParaRPr lang="en-US"/>
          </a:p>
        </p:txBody>
      </p:sp>
      <p:pic>
        <p:nvPicPr>
          <p:cNvPr id="2" name="Picture 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Tree>
  </p:cSld>
  <p:clrMap bg1="lt1" tx1="dk1" bg2="lt2" tx2="dk2" accent1="accent1" accent2="accent2" accent3="accent3" accent4="accent4" accent5="accent5" accent6="accent6" hlink="hlink" folHlink="folHlink"/>
  <p:sldLayoutIdLst>
    <p:sldLayoutId id="2147484633" r:id="rId1"/>
    <p:sldLayoutId id="2147484634" r:id="rId2"/>
    <p:sldLayoutId id="2147484623" r:id="rId3"/>
    <p:sldLayoutId id="2147484624" r:id="rId4"/>
    <p:sldLayoutId id="2147484625" r:id="rId5"/>
    <p:sldLayoutId id="2147484630" r:id="rId6"/>
    <p:sldLayoutId id="2147484631" r:id="rId7"/>
    <p:sldLayoutId id="2147484632" r:id="rId8"/>
    <p:sldLayoutId id="2147484636" r:id="rId9"/>
  </p:sldLayoutIdLst>
  <p:transition>
    <p:fade/>
  </p:transition>
  <p:hf hdr="0" dt="0"/>
  <p:txStyles>
    <p:titleStyle>
      <a:lvl1pPr algn="ctr" rtl="0" eaLnBrk="1" fontAlgn="base" hangingPunct="1">
        <a:spcBef>
          <a:spcPct val="0"/>
        </a:spcBef>
        <a:spcAft>
          <a:spcPct val="0"/>
        </a:spcAft>
        <a:defRPr sz="3600" kern="1200">
          <a:solidFill>
            <a:srgbClr val="254061"/>
          </a:solidFill>
          <a:latin typeface="Georgia" pitchFamily="18" charset="0"/>
          <a:ea typeface="+mj-ea"/>
          <a:cs typeface="+mj-cs"/>
        </a:defRPr>
      </a:lvl1pPr>
      <a:lvl2pPr algn="ctr" rtl="0" eaLnBrk="1" fontAlgn="base" hangingPunct="1">
        <a:spcBef>
          <a:spcPct val="0"/>
        </a:spcBef>
        <a:spcAft>
          <a:spcPct val="0"/>
        </a:spcAft>
        <a:defRPr sz="3600">
          <a:solidFill>
            <a:srgbClr val="254061"/>
          </a:solidFill>
          <a:latin typeface="Georgia" pitchFamily="18" charset="0"/>
        </a:defRPr>
      </a:lvl2pPr>
      <a:lvl3pPr algn="ctr" rtl="0" eaLnBrk="1" fontAlgn="base" hangingPunct="1">
        <a:spcBef>
          <a:spcPct val="0"/>
        </a:spcBef>
        <a:spcAft>
          <a:spcPct val="0"/>
        </a:spcAft>
        <a:defRPr sz="3600">
          <a:solidFill>
            <a:srgbClr val="254061"/>
          </a:solidFill>
          <a:latin typeface="Georgia" pitchFamily="18" charset="0"/>
        </a:defRPr>
      </a:lvl3pPr>
      <a:lvl4pPr algn="ctr" rtl="0" eaLnBrk="1" fontAlgn="base" hangingPunct="1">
        <a:spcBef>
          <a:spcPct val="0"/>
        </a:spcBef>
        <a:spcAft>
          <a:spcPct val="0"/>
        </a:spcAft>
        <a:defRPr sz="3600">
          <a:solidFill>
            <a:srgbClr val="254061"/>
          </a:solidFill>
          <a:latin typeface="Georgia" pitchFamily="18" charset="0"/>
        </a:defRPr>
      </a:lvl4pPr>
      <a:lvl5pPr algn="ctr" rtl="0" eaLnBrk="1" fontAlgn="base" hangingPunct="1">
        <a:spcBef>
          <a:spcPct val="0"/>
        </a:spcBef>
        <a:spcAft>
          <a:spcPct val="0"/>
        </a:spcAft>
        <a:defRPr sz="3600">
          <a:solidFill>
            <a:srgbClr val="254061"/>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2800" kern="1200">
          <a:solidFill>
            <a:srgbClr val="254061"/>
          </a:solidFill>
          <a:latin typeface="Calibri" pitchFamily="34" charset="0"/>
          <a:ea typeface="+mn-ea"/>
          <a:cs typeface="+mn-cs"/>
        </a:defRPr>
      </a:lvl1pPr>
      <a:lvl2pPr marL="742950" indent="-285750" algn="l" rtl="0" eaLnBrk="1" fontAlgn="base" hangingPunct="1">
        <a:spcBef>
          <a:spcPct val="20000"/>
        </a:spcBef>
        <a:spcAft>
          <a:spcPct val="0"/>
        </a:spcAft>
        <a:buFont typeface="Arial" charset="0"/>
        <a:buChar char="–"/>
        <a:defRPr sz="2600" kern="1200">
          <a:solidFill>
            <a:srgbClr val="376092"/>
          </a:solidFill>
          <a:latin typeface="Calibri" pitchFamily="34" charset="0"/>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254061"/>
          </a:solidFill>
          <a:latin typeface="Calibri" pitchFamily="34" charset="0"/>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376092"/>
          </a:solidFill>
          <a:latin typeface="Calibri" pitchFamily="34" charset="0"/>
          <a:ea typeface="+mn-ea"/>
          <a:cs typeface="+mn-cs"/>
        </a:defRPr>
      </a:lvl4pPr>
      <a:lvl5pPr marL="2057400" indent="-228600" algn="l" rtl="0" eaLnBrk="1" fontAlgn="base" hangingPunct="1">
        <a:spcBef>
          <a:spcPct val="20000"/>
        </a:spcBef>
        <a:spcAft>
          <a:spcPct val="0"/>
        </a:spcAft>
        <a:buFont typeface="Arial" charset="0"/>
        <a:buChar char="»"/>
        <a:defRPr kern="1200">
          <a:solidFill>
            <a:srgbClr val="254061"/>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alpha val="0"/>
          </a:schemeClr>
        </a:solidFill>
        <a:effectLst/>
      </p:bgPr>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457200" y="76200"/>
            <a:ext cx="8229600" cy="974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457200" y="990600"/>
            <a:ext cx="8229600" cy="4786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a:spLocks noGrp="1"/>
          </p:cNvSpPr>
          <p:nvPr>
            <p:ph type="ftr" sz="quarter" idx="3"/>
          </p:nvPr>
        </p:nvSpPr>
        <p:spPr>
          <a:xfrm>
            <a:off x="3657600" y="6245225"/>
            <a:ext cx="3962400" cy="587375"/>
          </a:xfrm>
          <a:prstGeom prst="rect">
            <a:avLst/>
          </a:prstGeom>
        </p:spPr>
        <p:txBody>
          <a:bodyPr/>
          <a:lstStyle>
            <a:lvl1pPr algn="r">
              <a:defRPr sz="1400">
                <a:solidFill>
                  <a:schemeClr val="tx2"/>
                </a:solidFill>
                <a:latin typeface="Georgia" pitchFamily="18" charset="0"/>
              </a:defRPr>
            </a:lvl1pPr>
          </a:lstStyle>
          <a:p>
            <a:pPr>
              <a:defRPr/>
            </a:pPr>
            <a:r>
              <a:rPr lang="en-US"/>
              <a:t>Constitutional Law - Mathews</a:t>
            </a:r>
          </a:p>
        </p:txBody>
      </p:sp>
      <p:sp>
        <p:nvSpPr>
          <p:cNvPr id="11" name="Slide Number Placeholder 5"/>
          <p:cNvSpPr>
            <a:spLocks noGrp="1"/>
          </p:cNvSpPr>
          <p:nvPr>
            <p:ph type="sldNum" sz="quarter" idx="4"/>
          </p:nvPr>
        </p:nvSpPr>
        <p:spPr>
          <a:xfrm>
            <a:off x="7696200" y="6245225"/>
            <a:ext cx="990600" cy="587375"/>
          </a:xfrm>
          <a:prstGeom prst="rect">
            <a:avLst/>
          </a:prstGeom>
        </p:spPr>
        <p:txBody>
          <a:bodyPr/>
          <a:lstStyle>
            <a:lvl1pPr algn="r">
              <a:defRPr sz="1400">
                <a:solidFill>
                  <a:schemeClr val="tx2"/>
                </a:solidFill>
                <a:latin typeface="Georgia" pitchFamily="18" charset="0"/>
              </a:defRPr>
            </a:lvl1pPr>
          </a:lstStyle>
          <a:p>
            <a:pPr>
              <a:defRPr/>
            </a:pPr>
            <a:fld id="{8C0D0ADC-D3BF-469C-B942-109A98239260}" type="slidenum">
              <a:rPr lang="en-US" smtClean="0"/>
              <a:pPr>
                <a:defRPr/>
              </a:pPr>
              <a:t>‹#›</a:t>
            </a:fld>
            <a:endParaRPr lang="en-US"/>
          </a:p>
        </p:txBody>
      </p:sp>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pic>
        <p:nvPicPr>
          <p:cNvPr id="7" name="Picture 6">
            <a:extLst>
              <a:ext uri="{FF2B5EF4-FFF2-40B4-BE49-F238E27FC236}">
                <a16:creationId xmlns:a16="http://schemas.microsoft.com/office/drawing/2014/main" id="{69214736-990E-9549-81C3-33C4AE3C13B9}"/>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Tree>
    <p:extLst>
      <p:ext uri="{BB962C8B-B14F-4D97-AF65-F5344CB8AC3E}">
        <p14:creationId xmlns:p14="http://schemas.microsoft.com/office/powerpoint/2010/main" val="978791259"/>
      </p:ext>
    </p:extLst>
  </p:cSld>
  <p:clrMap bg1="lt1" tx1="dk1" bg2="lt2" tx2="dk2" accent1="accent1" accent2="accent2" accent3="accent3" accent4="accent4" accent5="accent5" accent6="accent6" hlink="hlink" folHlink="folHlink"/>
  <p:sldLayoutIdLst>
    <p:sldLayoutId id="2147484638" r:id="rId1"/>
    <p:sldLayoutId id="2147484639" r:id="rId2"/>
    <p:sldLayoutId id="2147484640" r:id="rId3"/>
    <p:sldLayoutId id="2147484641" r:id="rId4"/>
    <p:sldLayoutId id="2147484642" r:id="rId5"/>
    <p:sldLayoutId id="2147484643" r:id="rId6"/>
    <p:sldLayoutId id="2147484644" r:id="rId7"/>
    <p:sldLayoutId id="2147484645" r:id="rId8"/>
    <p:sldLayoutId id="2147484646" r:id="rId9"/>
  </p:sldLayoutIdLst>
  <p:transition>
    <p:fade/>
  </p:transition>
  <p:hf hdr="0" dt="0"/>
  <p:txStyles>
    <p:titleStyle>
      <a:lvl1pPr algn="ctr" rtl="0" eaLnBrk="1" fontAlgn="base" hangingPunct="1">
        <a:spcBef>
          <a:spcPct val="0"/>
        </a:spcBef>
        <a:spcAft>
          <a:spcPct val="0"/>
        </a:spcAft>
        <a:defRPr sz="3600" kern="1200">
          <a:solidFill>
            <a:srgbClr val="254061"/>
          </a:solidFill>
          <a:latin typeface="Georgia" pitchFamily="18" charset="0"/>
          <a:ea typeface="+mj-ea"/>
          <a:cs typeface="+mj-cs"/>
        </a:defRPr>
      </a:lvl1pPr>
      <a:lvl2pPr algn="ctr" rtl="0" eaLnBrk="1" fontAlgn="base" hangingPunct="1">
        <a:spcBef>
          <a:spcPct val="0"/>
        </a:spcBef>
        <a:spcAft>
          <a:spcPct val="0"/>
        </a:spcAft>
        <a:defRPr sz="3600">
          <a:solidFill>
            <a:srgbClr val="254061"/>
          </a:solidFill>
          <a:latin typeface="Georgia" pitchFamily="18" charset="0"/>
        </a:defRPr>
      </a:lvl2pPr>
      <a:lvl3pPr algn="ctr" rtl="0" eaLnBrk="1" fontAlgn="base" hangingPunct="1">
        <a:spcBef>
          <a:spcPct val="0"/>
        </a:spcBef>
        <a:spcAft>
          <a:spcPct val="0"/>
        </a:spcAft>
        <a:defRPr sz="3600">
          <a:solidFill>
            <a:srgbClr val="254061"/>
          </a:solidFill>
          <a:latin typeface="Georgia" pitchFamily="18" charset="0"/>
        </a:defRPr>
      </a:lvl3pPr>
      <a:lvl4pPr algn="ctr" rtl="0" eaLnBrk="1" fontAlgn="base" hangingPunct="1">
        <a:spcBef>
          <a:spcPct val="0"/>
        </a:spcBef>
        <a:spcAft>
          <a:spcPct val="0"/>
        </a:spcAft>
        <a:defRPr sz="3600">
          <a:solidFill>
            <a:srgbClr val="254061"/>
          </a:solidFill>
          <a:latin typeface="Georgia" pitchFamily="18" charset="0"/>
        </a:defRPr>
      </a:lvl4pPr>
      <a:lvl5pPr algn="ctr" rtl="0" eaLnBrk="1" fontAlgn="base" hangingPunct="1">
        <a:spcBef>
          <a:spcPct val="0"/>
        </a:spcBef>
        <a:spcAft>
          <a:spcPct val="0"/>
        </a:spcAft>
        <a:defRPr sz="3600">
          <a:solidFill>
            <a:srgbClr val="254061"/>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2800" kern="1200">
          <a:solidFill>
            <a:srgbClr val="254061"/>
          </a:solidFill>
          <a:latin typeface="Calibri" pitchFamily="34" charset="0"/>
          <a:ea typeface="+mn-ea"/>
          <a:cs typeface="+mn-cs"/>
        </a:defRPr>
      </a:lvl1pPr>
      <a:lvl2pPr marL="742950" indent="-285750" algn="l" rtl="0" eaLnBrk="1" fontAlgn="base" hangingPunct="1">
        <a:spcBef>
          <a:spcPct val="20000"/>
        </a:spcBef>
        <a:spcAft>
          <a:spcPct val="0"/>
        </a:spcAft>
        <a:buFont typeface="Arial" charset="0"/>
        <a:buChar char="–"/>
        <a:defRPr sz="2600" kern="1200">
          <a:solidFill>
            <a:srgbClr val="376092"/>
          </a:solidFill>
          <a:latin typeface="Calibri" pitchFamily="34" charset="0"/>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254061"/>
          </a:solidFill>
          <a:latin typeface="Calibri" pitchFamily="34" charset="0"/>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376092"/>
          </a:solidFill>
          <a:latin typeface="Calibri" pitchFamily="34" charset="0"/>
          <a:ea typeface="+mn-ea"/>
          <a:cs typeface="+mn-cs"/>
        </a:defRPr>
      </a:lvl4pPr>
      <a:lvl5pPr marL="2057400" indent="-228600" algn="l" rtl="0" eaLnBrk="1" fontAlgn="base" hangingPunct="1">
        <a:spcBef>
          <a:spcPct val="20000"/>
        </a:spcBef>
        <a:spcAft>
          <a:spcPct val="0"/>
        </a:spcAft>
        <a:buFont typeface="Arial" charset="0"/>
        <a:buChar char="»"/>
        <a:defRPr kern="1200">
          <a:solidFill>
            <a:srgbClr val="254061"/>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173355" y="243841"/>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57250" y="236220"/>
            <a:ext cx="7406640" cy="7543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57251" y="990600"/>
            <a:ext cx="7404653"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281782" y="6241084"/>
            <a:ext cx="653496" cy="365125"/>
          </a:xfrm>
          <a:prstGeom prst="rect">
            <a:avLst/>
          </a:prstGeom>
        </p:spPr>
        <p:txBody>
          <a:bodyPr vert="horz" lIns="91440" tIns="45720" rIns="91440" bIns="45720" rtlCol="0" anchor="ctr"/>
          <a:lstStyle>
            <a:lvl1pPr algn="r">
              <a:defRPr sz="1200">
                <a:solidFill>
                  <a:schemeClr val="accent1"/>
                </a:solidFill>
              </a:defRPr>
            </a:lvl1pPr>
          </a:lstStyle>
          <a:p>
            <a:pPr>
              <a:defRPr/>
            </a:pPr>
            <a:fld id="{8C0D0ADC-D3BF-469C-B942-109A98239260}" type="slidenum">
              <a:rPr lang="en-US" smtClean="0"/>
              <a:pPr>
                <a:defRPr/>
              </a:pPr>
              <a:t>‹#›</a:t>
            </a:fld>
            <a:endParaRPr lang="en-US"/>
          </a:p>
        </p:txBody>
      </p:sp>
      <p:pic>
        <p:nvPicPr>
          <p:cNvPr id="9" name="Picture 8">
            <a:extLst>
              <a:ext uri="{FF2B5EF4-FFF2-40B4-BE49-F238E27FC236}">
                <a16:creationId xmlns:a16="http://schemas.microsoft.com/office/drawing/2014/main" id="{E395E869-DE54-3843-95DD-68182B13E1F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
        <p:nvSpPr>
          <p:cNvPr id="4" name="Footer Placeholder 3">
            <a:extLst>
              <a:ext uri="{FF2B5EF4-FFF2-40B4-BE49-F238E27FC236}">
                <a16:creationId xmlns:a16="http://schemas.microsoft.com/office/drawing/2014/main" id="{27C3EDAA-96CB-7843-8CE7-212FABF62161}"/>
              </a:ext>
            </a:extLst>
          </p:cNvPr>
          <p:cNvSpPr>
            <a:spLocks noGrp="1"/>
          </p:cNvSpPr>
          <p:nvPr>
            <p:ph type="ftr" sz="quarter" idx="3"/>
          </p:nvPr>
        </p:nvSpPr>
        <p:spPr>
          <a:xfrm>
            <a:off x="3505200" y="6248400"/>
            <a:ext cx="4745025" cy="365125"/>
          </a:xfrm>
          <a:prstGeom prst="rect">
            <a:avLst/>
          </a:prstGeom>
        </p:spPr>
        <p:txBody>
          <a:bodyPr vert="horz" lIns="91440" tIns="45720" rIns="91440" bIns="45720" rtlCol="0" anchor="ctr"/>
          <a:lstStyle>
            <a:lvl1pPr algn="ctr">
              <a:defRPr sz="1200">
                <a:solidFill>
                  <a:schemeClr val="accent1"/>
                </a:solidFill>
              </a:defRPr>
            </a:lvl1pPr>
          </a:lstStyle>
          <a:p>
            <a:pPr>
              <a:defRPr/>
            </a:pPr>
            <a:r>
              <a:rPr lang="en-US"/>
              <a:t>Constitutional Law - Mathews</a:t>
            </a:r>
          </a:p>
        </p:txBody>
      </p:sp>
      <p:pic>
        <p:nvPicPr>
          <p:cNvPr id="8" name="Picture 7">
            <a:extLst>
              <a:ext uri="{FF2B5EF4-FFF2-40B4-BE49-F238E27FC236}">
                <a16:creationId xmlns:a16="http://schemas.microsoft.com/office/drawing/2014/main" id="{3BE6EA8A-C17F-7E43-BEFE-6174F931B0D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Tree>
    <p:extLst>
      <p:ext uri="{BB962C8B-B14F-4D97-AF65-F5344CB8AC3E}">
        <p14:creationId xmlns:p14="http://schemas.microsoft.com/office/powerpoint/2010/main" val="2919626682"/>
      </p:ext>
    </p:extLst>
  </p:cSld>
  <p:clrMap bg1="lt1" tx1="dk1" bg2="lt2" tx2="dk2" accent1="accent1" accent2="accent2" accent3="accent3" accent4="accent4" accent5="accent5" accent6="accent6" hlink="hlink" folHlink="folHlink"/>
  <p:sldLayoutIdLst>
    <p:sldLayoutId id="2147484648" r:id="rId1"/>
    <p:sldLayoutId id="2147484649" r:id="rId2"/>
    <p:sldLayoutId id="2147484650" r:id="rId3"/>
    <p:sldLayoutId id="2147484651" r:id="rId4"/>
    <p:sldLayoutId id="2147484652" r:id="rId5"/>
    <p:sldLayoutId id="2147484653" r:id="rId6"/>
    <p:sldLayoutId id="2147484654" r:id="rId7"/>
    <p:sldLayoutId id="2147484655" r:id="rId8"/>
    <p:sldLayoutId id="2147484656" r:id="rId9"/>
    <p:sldLayoutId id="2147484657" r:id="rId10"/>
    <p:sldLayoutId id="2147484658" r:id="rId11"/>
    <p:sldLayoutId id="2147484659" r:id="rId12"/>
  </p:sldLayoutIdLst>
  <p:transition>
    <p:fade/>
  </p:transition>
  <p:hf hdr="0" dt="0"/>
  <p:txStyles>
    <p:titleStyle>
      <a:lvl1pPr algn="l" defTabSz="685800" rtl="0" eaLnBrk="1" latinLnBrk="0" hangingPunct="1">
        <a:lnSpc>
          <a:spcPct val="90000"/>
        </a:lnSpc>
        <a:spcBef>
          <a:spcPct val="0"/>
        </a:spcBef>
        <a:buNone/>
        <a:defRPr sz="33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50"/>
        </a:spcBef>
        <a:buClr>
          <a:schemeClr val="accent1"/>
        </a:buClr>
        <a:buSzPct val="80000"/>
        <a:buFont typeface="Corbel" pitchFamily="34" charset="0"/>
        <a:buChar char="•"/>
        <a:defRPr sz="24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20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4pPr>
      <a:lvl5pPr marL="96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2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6pPr>
      <a:lvl7pPr marL="142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7pPr>
      <a:lvl8pPr marL="165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8pPr>
      <a:lvl9pPr marL="187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alpha val="0"/>
          </a:schemeClr>
        </a:solidFill>
        <a:effectLst/>
      </p:bgPr>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457200" y="76200"/>
            <a:ext cx="8229600" cy="974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457200" y="990600"/>
            <a:ext cx="8229600" cy="4786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a:spLocks noGrp="1"/>
          </p:cNvSpPr>
          <p:nvPr>
            <p:ph type="ftr" sz="quarter" idx="3"/>
          </p:nvPr>
        </p:nvSpPr>
        <p:spPr>
          <a:xfrm>
            <a:off x="3657600" y="6245225"/>
            <a:ext cx="3962400" cy="587375"/>
          </a:xfrm>
          <a:prstGeom prst="rect">
            <a:avLst/>
          </a:prstGeom>
        </p:spPr>
        <p:txBody>
          <a:bodyPr/>
          <a:lstStyle>
            <a:lvl1pPr algn="r">
              <a:defRPr sz="1400">
                <a:solidFill>
                  <a:schemeClr val="tx2"/>
                </a:solidFill>
                <a:latin typeface="Georgia" pitchFamily="18" charset="0"/>
              </a:defRPr>
            </a:lvl1pPr>
          </a:lstStyle>
          <a:p>
            <a:pPr>
              <a:defRPr/>
            </a:pPr>
            <a:r>
              <a:rPr lang="en-US"/>
              <a:t>Constitutional Law - Mathews</a:t>
            </a:r>
          </a:p>
        </p:txBody>
      </p:sp>
      <p:sp>
        <p:nvSpPr>
          <p:cNvPr id="11" name="Slide Number Placeholder 5"/>
          <p:cNvSpPr>
            <a:spLocks noGrp="1"/>
          </p:cNvSpPr>
          <p:nvPr>
            <p:ph type="sldNum" sz="quarter" idx="4"/>
          </p:nvPr>
        </p:nvSpPr>
        <p:spPr>
          <a:xfrm>
            <a:off x="7696200" y="6245225"/>
            <a:ext cx="990600" cy="587375"/>
          </a:xfrm>
          <a:prstGeom prst="rect">
            <a:avLst/>
          </a:prstGeom>
        </p:spPr>
        <p:txBody>
          <a:bodyPr/>
          <a:lstStyle>
            <a:lvl1pPr algn="r">
              <a:defRPr sz="1400">
                <a:solidFill>
                  <a:schemeClr val="tx2"/>
                </a:solidFill>
                <a:latin typeface="Georgia" pitchFamily="18" charset="0"/>
              </a:defRPr>
            </a:lvl1pPr>
          </a:lstStyle>
          <a:p>
            <a:pPr>
              <a:defRPr/>
            </a:pPr>
            <a:fld id="{8C0D0ADC-D3BF-469C-B942-109A98239260}" type="slidenum">
              <a:rPr lang="en-US" smtClean="0"/>
              <a:pPr>
                <a:defRPr/>
              </a:pPr>
              <a:t>‹#›</a:t>
            </a:fld>
            <a:endParaRPr lang="en-US"/>
          </a:p>
        </p:txBody>
      </p:sp>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pic>
        <p:nvPicPr>
          <p:cNvPr id="7" name="Picture 6">
            <a:extLst>
              <a:ext uri="{FF2B5EF4-FFF2-40B4-BE49-F238E27FC236}">
                <a16:creationId xmlns:a16="http://schemas.microsoft.com/office/drawing/2014/main" id="{7E6C1F58-3A9F-214B-B98B-910BF86167F2}"/>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Tree>
    <p:extLst>
      <p:ext uri="{BB962C8B-B14F-4D97-AF65-F5344CB8AC3E}">
        <p14:creationId xmlns:p14="http://schemas.microsoft.com/office/powerpoint/2010/main" val="2919939942"/>
      </p:ext>
    </p:extLst>
  </p:cSld>
  <p:clrMap bg1="lt1" tx1="dk1" bg2="lt2" tx2="dk2" accent1="accent1" accent2="accent2" accent3="accent3" accent4="accent4" accent5="accent5" accent6="accent6" hlink="hlink" folHlink="folHlink"/>
  <p:sldLayoutIdLst>
    <p:sldLayoutId id="2147484661" r:id="rId1"/>
    <p:sldLayoutId id="2147484662" r:id="rId2"/>
    <p:sldLayoutId id="2147484663" r:id="rId3"/>
    <p:sldLayoutId id="2147484664" r:id="rId4"/>
    <p:sldLayoutId id="2147484665" r:id="rId5"/>
    <p:sldLayoutId id="2147484666" r:id="rId6"/>
    <p:sldLayoutId id="2147484667" r:id="rId7"/>
    <p:sldLayoutId id="2147484668" r:id="rId8"/>
    <p:sldLayoutId id="2147484669" r:id="rId9"/>
  </p:sldLayoutIdLst>
  <p:transition>
    <p:fade/>
  </p:transition>
  <p:hf hdr="0" dt="0"/>
  <p:txStyles>
    <p:titleStyle>
      <a:lvl1pPr algn="ctr" rtl="0" eaLnBrk="1" fontAlgn="base" hangingPunct="1">
        <a:spcBef>
          <a:spcPct val="0"/>
        </a:spcBef>
        <a:spcAft>
          <a:spcPct val="0"/>
        </a:spcAft>
        <a:defRPr sz="3600" kern="1200">
          <a:solidFill>
            <a:srgbClr val="254061"/>
          </a:solidFill>
          <a:latin typeface="Georgia" pitchFamily="18" charset="0"/>
          <a:ea typeface="+mj-ea"/>
          <a:cs typeface="+mj-cs"/>
        </a:defRPr>
      </a:lvl1pPr>
      <a:lvl2pPr algn="ctr" rtl="0" eaLnBrk="1" fontAlgn="base" hangingPunct="1">
        <a:spcBef>
          <a:spcPct val="0"/>
        </a:spcBef>
        <a:spcAft>
          <a:spcPct val="0"/>
        </a:spcAft>
        <a:defRPr sz="3600">
          <a:solidFill>
            <a:srgbClr val="254061"/>
          </a:solidFill>
          <a:latin typeface="Georgia" pitchFamily="18" charset="0"/>
        </a:defRPr>
      </a:lvl2pPr>
      <a:lvl3pPr algn="ctr" rtl="0" eaLnBrk="1" fontAlgn="base" hangingPunct="1">
        <a:spcBef>
          <a:spcPct val="0"/>
        </a:spcBef>
        <a:spcAft>
          <a:spcPct val="0"/>
        </a:spcAft>
        <a:defRPr sz="3600">
          <a:solidFill>
            <a:srgbClr val="254061"/>
          </a:solidFill>
          <a:latin typeface="Georgia" pitchFamily="18" charset="0"/>
        </a:defRPr>
      </a:lvl3pPr>
      <a:lvl4pPr algn="ctr" rtl="0" eaLnBrk="1" fontAlgn="base" hangingPunct="1">
        <a:spcBef>
          <a:spcPct val="0"/>
        </a:spcBef>
        <a:spcAft>
          <a:spcPct val="0"/>
        </a:spcAft>
        <a:defRPr sz="3600">
          <a:solidFill>
            <a:srgbClr val="254061"/>
          </a:solidFill>
          <a:latin typeface="Georgia" pitchFamily="18" charset="0"/>
        </a:defRPr>
      </a:lvl4pPr>
      <a:lvl5pPr algn="ctr" rtl="0" eaLnBrk="1" fontAlgn="base" hangingPunct="1">
        <a:spcBef>
          <a:spcPct val="0"/>
        </a:spcBef>
        <a:spcAft>
          <a:spcPct val="0"/>
        </a:spcAft>
        <a:defRPr sz="3600">
          <a:solidFill>
            <a:srgbClr val="254061"/>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2800" kern="1200">
          <a:solidFill>
            <a:srgbClr val="254061"/>
          </a:solidFill>
          <a:latin typeface="Calibri" pitchFamily="34" charset="0"/>
          <a:ea typeface="+mn-ea"/>
          <a:cs typeface="+mn-cs"/>
        </a:defRPr>
      </a:lvl1pPr>
      <a:lvl2pPr marL="742950" indent="-285750" algn="l" rtl="0" eaLnBrk="1" fontAlgn="base" hangingPunct="1">
        <a:spcBef>
          <a:spcPct val="20000"/>
        </a:spcBef>
        <a:spcAft>
          <a:spcPct val="0"/>
        </a:spcAft>
        <a:buFont typeface="Arial" charset="0"/>
        <a:buChar char="–"/>
        <a:defRPr sz="2600" kern="1200">
          <a:solidFill>
            <a:srgbClr val="376092"/>
          </a:solidFill>
          <a:latin typeface="Calibri" pitchFamily="34" charset="0"/>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254061"/>
          </a:solidFill>
          <a:latin typeface="Calibri" pitchFamily="34" charset="0"/>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376092"/>
          </a:solidFill>
          <a:latin typeface="Calibri" pitchFamily="34" charset="0"/>
          <a:ea typeface="+mn-ea"/>
          <a:cs typeface="+mn-cs"/>
        </a:defRPr>
      </a:lvl4pPr>
      <a:lvl5pPr marL="2057400" indent="-228600" algn="l" rtl="0" eaLnBrk="1" fontAlgn="base" hangingPunct="1">
        <a:spcBef>
          <a:spcPct val="20000"/>
        </a:spcBef>
        <a:spcAft>
          <a:spcPct val="0"/>
        </a:spcAft>
        <a:buFont typeface="Arial" charset="0"/>
        <a:buChar char="»"/>
        <a:defRPr kern="1200">
          <a:solidFill>
            <a:srgbClr val="254061"/>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173355" y="243841"/>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57250" y="236220"/>
            <a:ext cx="7406640" cy="7543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57251" y="990600"/>
            <a:ext cx="7404653"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281782" y="6241084"/>
            <a:ext cx="653496" cy="365125"/>
          </a:xfrm>
          <a:prstGeom prst="rect">
            <a:avLst/>
          </a:prstGeom>
        </p:spPr>
        <p:txBody>
          <a:bodyPr vert="horz" lIns="91440" tIns="45720" rIns="91440" bIns="45720" rtlCol="0" anchor="ctr"/>
          <a:lstStyle>
            <a:lvl1pPr algn="r">
              <a:defRPr sz="1200">
                <a:solidFill>
                  <a:schemeClr val="accent1"/>
                </a:solidFill>
              </a:defRPr>
            </a:lvl1pPr>
          </a:lstStyle>
          <a:p>
            <a:pPr>
              <a:defRPr/>
            </a:pPr>
            <a:fld id="{8C0D0ADC-D3BF-469C-B942-109A98239260}" type="slidenum">
              <a:rPr lang="en-US" smtClean="0"/>
              <a:pPr>
                <a:defRPr/>
              </a:pPr>
              <a:t>‹#›</a:t>
            </a:fld>
            <a:endParaRPr lang="en-US"/>
          </a:p>
        </p:txBody>
      </p:sp>
      <p:pic>
        <p:nvPicPr>
          <p:cNvPr id="9" name="Picture 8">
            <a:extLst>
              <a:ext uri="{FF2B5EF4-FFF2-40B4-BE49-F238E27FC236}">
                <a16:creationId xmlns:a16="http://schemas.microsoft.com/office/drawing/2014/main" id="{E395E869-DE54-3843-95DD-68182B13E1F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
        <p:nvSpPr>
          <p:cNvPr id="4" name="Footer Placeholder 3">
            <a:extLst>
              <a:ext uri="{FF2B5EF4-FFF2-40B4-BE49-F238E27FC236}">
                <a16:creationId xmlns:a16="http://schemas.microsoft.com/office/drawing/2014/main" id="{27C3EDAA-96CB-7843-8CE7-212FABF62161}"/>
              </a:ext>
            </a:extLst>
          </p:cNvPr>
          <p:cNvSpPr>
            <a:spLocks noGrp="1"/>
          </p:cNvSpPr>
          <p:nvPr>
            <p:ph type="ftr" sz="quarter" idx="3"/>
          </p:nvPr>
        </p:nvSpPr>
        <p:spPr>
          <a:xfrm>
            <a:off x="3505200" y="6248400"/>
            <a:ext cx="4745025" cy="365125"/>
          </a:xfrm>
          <a:prstGeom prst="rect">
            <a:avLst/>
          </a:prstGeom>
        </p:spPr>
        <p:txBody>
          <a:bodyPr vert="horz" lIns="91440" tIns="45720" rIns="91440" bIns="45720" rtlCol="0" anchor="ctr"/>
          <a:lstStyle>
            <a:lvl1pPr algn="ctr">
              <a:defRPr sz="1200">
                <a:solidFill>
                  <a:schemeClr val="accent1"/>
                </a:solidFill>
              </a:defRPr>
            </a:lvl1pPr>
          </a:lstStyle>
          <a:p>
            <a:pPr>
              <a:defRPr/>
            </a:pPr>
            <a:r>
              <a:rPr lang="en-US"/>
              <a:t>Constitutional Law - Mathews</a:t>
            </a:r>
          </a:p>
        </p:txBody>
      </p:sp>
      <p:pic>
        <p:nvPicPr>
          <p:cNvPr id="8" name="Picture 7">
            <a:extLst>
              <a:ext uri="{FF2B5EF4-FFF2-40B4-BE49-F238E27FC236}">
                <a16:creationId xmlns:a16="http://schemas.microsoft.com/office/drawing/2014/main" id="{3BE6EA8A-C17F-7E43-BEFE-6174F931B0D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Tree>
    <p:extLst>
      <p:ext uri="{BB962C8B-B14F-4D97-AF65-F5344CB8AC3E}">
        <p14:creationId xmlns:p14="http://schemas.microsoft.com/office/powerpoint/2010/main" val="598344151"/>
      </p:ext>
    </p:extLst>
  </p:cSld>
  <p:clrMap bg1="lt1" tx1="dk1" bg2="lt2" tx2="dk2" accent1="accent1" accent2="accent2" accent3="accent3" accent4="accent4" accent5="accent5" accent6="accent6" hlink="hlink" folHlink="folHlink"/>
  <p:sldLayoutIdLst>
    <p:sldLayoutId id="2147484671" r:id="rId1"/>
    <p:sldLayoutId id="2147484672" r:id="rId2"/>
    <p:sldLayoutId id="2147484673" r:id="rId3"/>
    <p:sldLayoutId id="2147484674" r:id="rId4"/>
    <p:sldLayoutId id="2147484675" r:id="rId5"/>
    <p:sldLayoutId id="2147484676" r:id="rId6"/>
    <p:sldLayoutId id="2147484677" r:id="rId7"/>
    <p:sldLayoutId id="2147484678" r:id="rId8"/>
    <p:sldLayoutId id="2147484679" r:id="rId9"/>
    <p:sldLayoutId id="2147484680" r:id="rId10"/>
    <p:sldLayoutId id="2147484681" r:id="rId11"/>
    <p:sldLayoutId id="2147484682" r:id="rId12"/>
  </p:sldLayoutIdLst>
  <p:transition>
    <p:fade/>
  </p:transition>
  <p:hf hdr="0" dt="0"/>
  <p:txStyles>
    <p:titleStyle>
      <a:lvl1pPr algn="l" defTabSz="685800" rtl="0" eaLnBrk="1" latinLnBrk="0" hangingPunct="1">
        <a:lnSpc>
          <a:spcPct val="90000"/>
        </a:lnSpc>
        <a:spcBef>
          <a:spcPct val="0"/>
        </a:spcBef>
        <a:buNone/>
        <a:defRPr sz="33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50"/>
        </a:spcBef>
        <a:buClr>
          <a:schemeClr val="accent1"/>
        </a:buClr>
        <a:buSzPct val="80000"/>
        <a:buFont typeface="Corbel" pitchFamily="34" charset="0"/>
        <a:buChar char="•"/>
        <a:defRPr sz="24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20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4pPr>
      <a:lvl5pPr marL="96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2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6pPr>
      <a:lvl7pPr marL="142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7pPr>
      <a:lvl8pPr marL="165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8pPr>
      <a:lvl9pPr marL="187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hyperlink" Target="https://www.senate.gov/legislative/DatesofSessionsofCongress.htm" TargetMode="External"/><Relationship Id="rId2" Type="http://schemas.openxmlformats.org/officeDocument/2006/relationships/hyperlink" Target="https://www.c-span.org/congress/?chamber=senate&amp;date=2026-01-22" TargetMode="Externa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hyperlink" Target="https://www.govinfo.gov/content/pkg/PLAW-118publ50/pdf/PLAW-118publ50.pdf" TargetMode="External"/><Relationship Id="rId2" Type="http://schemas.openxmlformats.org/officeDocument/2006/relationships/hyperlink" Target="https://www.govinfo.gov/content/pkg/FR-2025-01-30/pdf/2025-02087.pdf" TargetMode="Externa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hyperlink" Target="https://www.mapsofworld.com/where-is/jerusalem.html" TargetMode="External"/><Relationship Id="rId2" Type="http://schemas.openxmlformats.org/officeDocument/2006/relationships/hyperlink" Target="https://youtu.be/a5wCl3aAMEQ" TargetMode="External"/><Relationship Id="rId1" Type="http://schemas.openxmlformats.org/officeDocument/2006/relationships/slideLayout" Target="../slideLayouts/slideLayout20.xml"/><Relationship Id="rId4" Type="http://schemas.openxmlformats.org/officeDocument/2006/relationships/hyperlink" Target="https://www.jta.org/quick-reads/menachem-zivotofsky-whose-name-graces-two-supreme-court-cases-finally-gets-a-passport-listing-jerusalem-israel"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eg"/><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hyperlink" Target="https://www.govinfo.gov/content/pkg/STATUTE-12/pdf/STATUTE-12-Pg255-3.pdf#page=3" TargetMode="External"/><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hyperlink" Target="https://www.senate.gov/legislative/LIS/roll_call_votes/vote1192/vote_119_2_00046.htm" TargetMode="Externa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832485" y="1371600"/>
            <a:ext cx="7475220" cy="2436856"/>
          </a:xfrm>
        </p:spPr>
        <p:txBody>
          <a:bodyPr>
            <a:normAutofit/>
          </a:bodyPr>
          <a:lstStyle/>
          <a:p>
            <a:r>
              <a:rPr lang="en-US" sz="4800"/>
              <a:t>Article II: The </a:t>
            </a:r>
            <a:r>
              <a:rPr lang="en-US" sz="4800" err="1"/>
              <a:t>EXECUTive</a:t>
            </a:r>
            <a:r>
              <a:rPr lang="en-US" sz="4800"/>
              <a:t> power</a:t>
            </a:r>
          </a:p>
        </p:txBody>
      </p:sp>
      <p:sp>
        <p:nvSpPr>
          <p:cNvPr id="7" name="Subtitle 6"/>
          <p:cNvSpPr>
            <a:spLocks noGrp="1"/>
          </p:cNvSpPr>
          <p:nvPr>
            <p:ph type="subTitle" idx="1"/>
          </p:nvPr>
        </p:nvSpPr>
        <p:spPr/>
        <p:txBody>
          <a:bodyPr/>
          <a:lstStyle/>
          <a:p>
            <a:r>
              <a:rPr lang="en-US"/>
              <a:t>Assignment #9</a:t>
            </a:r>
          </a:p>
          <a:p>
            <a:r>
              <a:rPr lang="en-US"/>
              <a:t>January 27, 2026</a:t>
            </a:r>
          </a:p>
        </p:txBody>
      </p:sp>
      <p:sp>
        <p:nvSpPr>
          <p:cNvPr id="5" name="Rectangle 2">
            <a:extLst>
              <a:ext uri="{FF2B5EF4-FFF2-40B4-BE49-F238E27FC236}">
                <a16:creationId xmlns:a16="http://schemas.microsoft.com/office/drawing/2014/main" id="{25956A2A-B6D1-AA44-8CF3-36DC741B7D60}"/>
              </a:ext>
            </a:extLst>
          </p:cNvPr>
          <p:cNvSpPr txBox="1">
            <a:spLocks noChangeArrowheads="1"/>
          </p:cNvSpPr>
          <p:nvPr/>
        </p:nvSpPr>
        <p:spPr bwMode="auto">
          <a:xfrm>
            <a:off x="457200" y="3124200"/>
            <a:ext cx="6019800" cy="1716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Georgia" pitchFamily="18" charset="0"/>
                <a:ea typeface="+mj-ea"/>
                <a:cs typeface="+mj-cs"/>
              </a:defRPr>
            </a:lvl1pPr>
            <a:lvl2pPr algn="ctr" rtl="0" eaLnBrk="1" fontAlgn="base" hangingPunct="1">
              <a:spcBef>
                <a:spcPct val="0"/>
              </a:spcBef>
              <a:spcAft>
                <a:spcPct val="0"/>
              </a:spcAft>
              <a:defRPr sz="3600">
                <a:solidFill>
                  <a:schemeClr val="tx2"/>
                </a:solidFill>
                <a:latin typeface="Georgia" pitchFamily="18" charset="0"/>
              </a:defRPr>
            </a:lvl2pPr>
            <a:lvl3pPr algn="ctr" rtl="0" eaLnBrk="1" fontAlgn="base" hangingPunct="1">
              <a:spcBef>
                <a:spcPct val="0"/>
              </a:spcBef>
              <a:spcAft>
                <a:spcPct val="0"/>
              </a:spcAft>
              <a:defRPr sz="3600">
                <a:solidFill>
                  <a:schemeClr val="tx2"/>
                </a:solidFill>
                <a:latin typeface="Georgia" pitchFamily="18" charset="0"/>
              </a:defRPr>
            </a:lvl3pPr>
            <a:lvl4pPr algn="ctr" rtl="0" eaLnBrk="1" fontAlgn="base" hangingPunct="1">
              <a:spcBef>
                <a:spcPct val="0"/>
              </a:spcBef>
              <a:spcAft>
                <a:spcPct val="0"/>
              </a:spcAft>
              <a:defRPr sz="3600">
                <a:solidFill>
                  <a:schemeClr val="tx2"/>
                </a:solidFill>
                <a:latin typeface="Georgia" pitchFamily="18" charset="0"/>
              </a:defRPr>
            </a:lvl4pPr>
            <a:lvl5pPr algn="ctr" rtl="0" eaLnBrk="1" fontAlgn="base" hangingPunct="1">
              <a:spcBef>
                <a:spcPct val="0"/>
              </a:spcBef>
              <a:spcAft>
                <a:spcPct val="0"/>
              </a:spcAft>
              <a:defRPr sz="3600">
                <a:solidFill>
                  <a:schemeClr val="tx2"/>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defRPr/>
            </a:pPr>
            <a:r>
              <a:rPr lang="en-US"/>
              <a:t>Constitutional Law I</a:t>
            </a:r>
          </a:p>
        </p:txBody>
      </p:sp>
    </p:spTree>
    <p:extLst>
      <p:ext uri="{BB962C8B-B14F-4D97-AF65-F5344CB8AC3E}">
        <p14:creationId xmlns:p14="http://schemas.microsoft.com/office/powerpoint/2010/main" val="85349966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96EFE-205D-7BE0-208E-7417F5694E79}"/>
              </a:ext>
            </a:extLst>
          </p:cNvPr>
          <p:cNvSpPr>
            <a:spLocks noGrp="1"/>
          </p:cNvSpPr>
          <p:nvPr>
            <p:ph type="title"/>
          </p:nvPr>
        </p:nvSpPr>
        <p:spPr/>
        <p:txBody>
          <a:bodyPr>
            <a:normAutofit fontScale="90000"/>
          </a:bodyPr>
          <a:lstStyle/>
          <a:p>
            <a:r>
              <a:rPr lang="en-US"/>
              <a:t>Buckley v. Valeo:</a:t>
            </a:r>
            <a:br>
              <a:rPr lang="en-US"/>
            </a:br>
            <a:r>
              <a:rPr lang="en-US"/>
              <a:t>Federal Election Commission composition</a:t>
            </a:r>
          </a:p>
        </p:txBody>
      </p:sp>
      <p:sp>
        <p:nvSpPr>
          <p:cNvPr id="3" name="Content Placeholder 2">
            <a:extLst>
              <a:ext uri="{FF2B5EF4-FFF2-40B4-BE49-F238E27FC236}">
                <a16:creationId xmlns:a16="http://schemas.microsoft.com/office/drawing/2014/main" id="{1FC3E1F8-AE9D-02DF-D4F0-DE0CF8A345A3}"/>
              </a:ext>
            </a:extLst>
          </p:cNvPr>
          <p:cNvSpPr>
            <a:spLocks noGrp="1"/>
          </p:cNvSpPr>
          <p:nvPr>
            <p:ph idx="1"/>
          </p:nvPr>
        </p:nvSpPr>
        <p:spPr/>
        <p:txBody>
          <a:bodyPr>
            <a:normAutofit lnSpcReduction="10000"/>
          </a:bodyPr>
          <a:lstStyle/>
          <a:p>
            <a:endParaRPr lang="en-US"/>
          </a:p>
          <a:p>
            <a:r>
              <a:rPr lang="en-US"/>
              <a:t>2 members nominated by president pro tempore of the Senate</a:t>
            </a:r>
          </a:p>
          <a:p>
            <a:r>
              <a:rPr lang="en-US"/>
              <a:t>2 members nominated by Speaker of the House of Representatives</a:t>
            </a:r>
          </a:p>
          <a:p>
            <a:r>
              <a:rPr lang="en-US"/>
              <a:t>2 members nominated by President</a:t>
            </a:r>
          </a:p>
          <a:p>
            <a:r>
              <a:rPr lang="en-US"/>
              <a:t>All nominees confirmed by majority vote of both Houses of Congress</a:t>
            </a:r>
          </a:p>
          <a:p>
            <a:r>
              <a:rPr lang="en-US"/>
              <a:t>Secretary of the Senate and the Clerk of the House serve as </a:t>
            </a:r>
            <a:r>
              <a:rPr lang="en-US" i="1"/>
              <a:t>ex officio </a:t>
            </a:r>
            <a:r>
              <a:rPr lang="en-US"/>
              <a:t>nonvoting members</a:t>
            </a:r>
          </a:p>
        </p:txBody>
      </p:sp>
      <p:sp>
        <p:nvSpPr>
          <p:cNvPr id="4" name="Footer Placeholder 3">
            <a:extLst>
              <a:ext uri="{FF2B5EF4-FFF2-40B4-BE49-F238E27FC236}">
                <a16:creationId xmlns:a16="http://schemas.microsoft.com/office/drawing/2014/main" id="{31F54373-07BB-79B1-0483-9CA4B4D69493}"/>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B1DE0D2E-121B-B792-5A6F-3455DE509AD1}"/>
              </a:ext>
            </a:extLst>
          </p:cNvPr>
          <p:cNvSpPr>
            <a:spLocks noGrp="1"/>
          </p:cNvSpPr>
          <p:nvPr>
            <p:ph type="sldNum" sz="quarter" idx="12"/>
          </p:nvPr>
        </p:nvSpPr>
        <p:spPr/>
        <p:txBody>
          <a:bodyPr/>
          <a:lstStyle/>
          <a:p>
            <a:pPr>
              <a:defRPr/>
            </a:pPr>
            <a:fld id="{1DDB6BF2-1031-4A83-8525-54CF51291594}" type="slidenum">
              <a:rPr lang="en-US" smtClean="0"/>
              <a:pPr>
                <a:defRPr/>
              </a:pPr>
              <a:t>2</a:t>
            </a:fld>
            <a:endParaRPr lang="en-US"/>
          </a:p>
        </p:txBody>
      </p:sp>
    </p:spTree>
    <p:extLst>
      <p:ext uri="{BB962C8B-B14F-4D97-AF65-F5344CB8AC3E}">
        <p14:creationId xmlns:p14="http://schemas.microsoft.com/office/powerpoint/2010/main" val="388638469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DEA82-B689-D0E4-B25F-C640299F66E0}"/>
              </a:ext>
            </a:extLst>
          </p:cNvPr>
          <p:cNvSpPr>
            <a:spLocks noGrp="1"/>
          </p:cNvSpPr>
          <p:nvPr>
            <p:ph type="title"/>
          </p:nvPr>
        </p:nvSpPr>
        <p:spPr/>
        <p:txBody>
          <a:bodyPr/>
          <a:lstStyle/>
          <a:p>
            <a:r>
              <a:rPr lang="en-US"/>
              <a:t>Noel Canning: questions to consider</a:t>
            </a:r>
          </a:p>
        </p:txBody>
      </p:sp>
      <p:sp>
        <p:nvSpPr>
          <p:cNvPr id="3" name="Content Placeholder 2">
            <a:extLst>
              <a:ext uri="{FF2B5EF4-FFF2-40B4-BE49-F238E27FC236}">
                <a16:creationId xmlns:a16="http://schemas.microsoft.com/office/drawing/2014/main" id="{2FFD8925-AE0D-02C7-4488-6869164193E9}"/>
              </a:ext>
            </a:extLst>
          </p:cNvPr>
          <p:cNvSpPr>
            <a:spLocks noGrp="1"/>
          </p:cNvSpPr>
          <p:nvPr>
            <p:ph idx="1"/>
          </p:nvPr>
        </p:nvSpPr>
        <p:spPr/>
        <p:txBody>
          <a:bodyPr/>
          <a:lstStyle/>
          <a:p>
            <a:r>
              <a:rPr lang="en-US"/>
              <a:t>Both the majority and dissent in this case are mostly about history. Why? Do the majority and dissent use history differently?</a:t>
            </a:r>
          </a:p>
          <a:p>
            <a:r>
              <a:rPr lang="en-US"/>
              <a:t>Which side—majority or dissent—has history on its side on Issue 1 (meaning of “recess”)? What argument or evidence specifically do you find most convincing?</a:t>
            </a:r>
          </a:p>
          <a:p>
            <a:r>
              <a:rPr lang="en-US"/>
              <a:t>Which side—majority or dissent—has history on its side on Issue 2 (meaning of “vacancies that may happen”)? What argument or evidence specifically do you find most convincing?</a:t>
            </a:r>
          </a:p>
          <a:p>
            <a:endParaRPr lang="en-US"/>
          </a:p>
        </p:txBody>
      </p:sp>
      <p:sp>
        <p:nvSpPr>
          <p:cNvPr id="4" name="Footer Placeholder 3">
            <a:extLst>
              <a:ext uri="{FF2B5EF4-FFF2-40B4-BE49-F238E27FC236}">
                <a16:creationId xmlns:a16="http://schemas.microsoft.com/office/drawing/2014/main" id="{7F86E82E-3F81-75D1-67F4-8A421657DDD2}"/>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39E55225-570C-51E5-7755-1B689C37A3B6}"/>
              </a:ext>
            </a:extLst>
          </p:cNvPr>
          <p:cNvSpPr>
            <a:spLocks noGrp="1"/>
          </p:cNvSpPr>
          <p:nvPr>
            <p:ph type="sldNum" sz="quarter" idx="12"/>
          </p:nvPr>
        </p:nvSpPr>
        <p:spPr/>
        <p:txBody>
          <a:bodyPr/>
          <a:lstStyle/>
          <a:p>
            <a:pPr>
              <a:defRPr/>
            </a:pPr>
            <a:fld id="{1DDB6BF2-1031-4A83-8525-54CF51291594}" type="slidenum">
              <a:rPr lang="en-US" smtClean="0"/>
              <a:pPr>
                <a:defRPr/>
              </a:pPr>
              <a:t>3</a:t>
            </a:fld>
            <a:endParaRPr lang="en-US"/>
          </a:p>
        </p:txBody>
      </p:sp>
    </p:spTree>
    <p:extLst>
      <p:ext uri="{BB962C8B-B14F-4D97-AF65-F5344CB8AC3E}">
        <p14:creationId xmlns:p14="http://schemas.microsoft.com/office/powerpoint/2010/main" val="109731255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E4104-8D93-DD40-65FB-D7E65C1AA7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710E23-48C4-87A7-E037-C55F54833C58}"/>
              </a:ext>
            </a:extLst>
          </p:cNvPr>
          <p:cNvSpPr>
            <a:spLocks noGrp="1"/>
          </p:cNvSpPr>
          <p:nvPr>
            <p:ph type="title"/>
          </p:nvPr>
        </p:nvSpPr>
        <p:spPr/>
        <p:txBody>
          <a:bodyPr/>
          <a:lstStyle/>
          <a:p>
            <a:r>
              <a:rPr lang="en-US"/>
              <a:t>Noel Canning questions</a:t>
            </a:r>
          </a:p>
        </p:txBody>
      </p:sp>
      <p:graphicFrame>
        <p:nvGraphicFramePr>
          <p:cNvPr id="9" name="Content Placeholder 8">
            <a:extLst>
              <a:ext uri="{FF2B5EF4-FFF2-40B4-BE49-F238E27FC236}">
                <a16:creationId xmlns:a16="http://schemas.microsoft.com/office/drawing/2014/main" id="{EE24156E-24F6-BC3C-BFE3-0DB4E2CC28FF}"/>
              </a:ext>
            </a:extLst>
          </p:cNvPr>
          <p:cNvGraphicFramePr>
            <a:graphicFrameLocks noGrp="1"/>
          </p:cNvGraphicFramePr>
          <p:nvPr>
            <p:ph idx="1"/>
            <p:extLst>
              <p:ext uri="{D42A27DB-BD31-4B8C-83A1-F6EECF244321}">
                <p14:modId xmlns:p14="http://schemas.microsoft.com/office/powerpoint/2010/main" val="1786883043"/>
              </p:ext>
            </p:extLst>
          </p:nvPr>
        </p:nvGraphicFramePr>
        <p:xfrm>
          <a:off x="857250" y="1143000"/>
          <a:ext cx="7404099" cy="3870960"/>
        </p:xfrm>
        <a:graphic>
          <a:graphicData uri="http://schemas.openxmlformats.org/drawingml/2006/table">
            <a:tbl>
              <a:tblPr firstRow="1" bandRow="1">
                <a:tableStyleId>{5C22544A-7EE6-4342-B048-85BDC9FD1C3A}</a:tableStyleId>
              </a:tblPr>
              <a:tblGrid>
                <a:gridCol w="5091994">
                  <a:extLst>
                    <a:ext uri="{9D8B030D-6E8A-4147-A177-3AD203B41FA5}">
                      <a16:colId xmlns:a16="http://schemas.microsoft.com/office/drawing/2014/main" val="2406289420"/>
                    </a:ext>
                  </a:extLst>
                </a:gridCol>
                <a:gridCol w="1061156">
                  <a:extLst>
                    <a:ext uri="{9D8B030D-6E8A-4147-A177-3AD203B41FA5}">
                      <a16:colId xmlns:a16="http://schemas.microsoft.com/office/drawing/2014/main" val="2609844021"/>
                    </a:ext>
                  </a:extLst>
                </a:gridCol>
                <a:gridCol w="1250949">
                  <a:extLst>
                    <a:ext uri="{9D8B030D-6E8A-4147-A177-3AD203B41FA5}">
                      <a16:colId xmlns:a16="http://schemas.microsoft.com/office/drawing/2014/main" val="1213665800"/>
                    </a:ext>
                  </a:extLst>
                </a:gridCol>
              </a:tblGrid>
              <a:tr h="370840">
                <a:tc>
                  <a:txBody>
                    <a:bodyPr/>
                    <a:lstStyle/>
                    <a:p>
                      <a:r>
                        <a:rPr lang="en-US"/>
                        <a:t>Question</a:t>
                      </a:r>
                    </a:p>
                  </a:txBody>
                  <a:tcPr/>
                </a:tc>
                <a:tc>
                  <a:txBody>
                    <a:bodyPr/>
                    <a:lstStyle/>
                    <a:p>
                      <a:r>
                        <a:rPr lang="en-US"/>
                        <a:t>Majority answer</a:t>
                      </a:r>
                    </a:p>
                  </a:txBody>
                  <a:tcPr/>
                </a:tc>
                <a:tc>
                  <a:txBody>
                    <a:bodyPr/>
                    <a:lstStyle/>
                    <a:p>
                      <a:r>
                        <a:rPr lang="en-US"/>
                        <a:t>Concurrence answer</a:t>
                      </a:r>
                    </a:p>
                  </a:txBody>
                  <a:tcPr/>
                </a:tc>
                <a:extLst>
                  <a:ext uri="{0D108BD9-81ED-4DB2-BD59-A6C34878D82A}">
                    <a16:rowId xmlns:a16="http://schemas.microsoft.com/office/drawing/2014/main" val="388898267"/>
                  </a:ext>
                </a:extLst>
              </a:tr>
              <a:tr h="370840">
                <a:tc>
                  <a:txBody>
                    <a:bodyPr/>
                    <a:lstStyle/>
                    <a:p>
                      <a:pPr marL="7937" indent="0">
                        <a:spcBef>
                          <a:spcPts val="0"/>
                        </a:spcBef>
                        <a:spcAft>
                          <a:spcPts val="600"/>
                        </a:spcAft>
                        <a:buFontTx/>
                        <a:buNone/>
                      </a:pPr>
                      <a:r>
                        <a:rPr lang="en-US" sz="1800">
                          <a:effectLst/>
                          <a:latin typeface="Calibri" panose="020F0502020204030204" pitchFamily="34" charset="0"/>
                          <a:ea typeface="Calibri" panose="020F0502020204030204" pitchFamily="34" charset="0"/>
                          <a:cs typeface="Calibri" panose="020F0502020204030204" pitchFamily="34" charset="0"/>
                        </a:rPr>
                        <a:t>Does “recess of the Senate” refer only to inter-session recesses or also intra-session recesses?</a:t>
                      </a:r>
                    </a:p>
                    <a:p>
                      <a:pPr marL="0" indent="0">
                        <a:buFontTx/>
                        <a:buNone/>
                      </a:pPr>
                      <a:endParaRPr lang="en-US" sz="1800"/>
                    </a:p>
                  </a:txBody>
                  <a:tcPr/>
                </a:tc>
                <a:tc>
                  <a:txBody>
                    <a:bodyPr/>
                    <a:lstStyle/>
                    <a:p>
                      <a:endParaRPr lang="en-US" b="1"/>
                    </a:p>
                  </a:txBody>
                  <a:tcPr/>
                </a:tc>
                <a:tc>
                  <a:txBody>
                    <a:bodyPr/>
                    <a:lstStyle/>
                    <a:p>
                      <a:endParaRPr lang="en-US"/>
                    </a:p>
                  </a:txBody>
                  <a:tcPr/>
                </a:tc>
                <a:extLst>
                  <a:ext uri="{0D108BD9-81ED-4DB2-BD59-A6C34878D82A}">
                    <a16:rowId xmlns:a16="http://schemas.microsoft.com/office/drawing/2014/main" val="310560408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Calibri" panose="020F0502020204030204" pitchFamily="34" charset="0"/>
                        </a:rPr>
                        <a:t>Do “vacancies that may happen” refer only to vacancies that start during a recess or also to vacancies that arise before a recess and continue into it?</a:t>
                      </a:r>
                    </a:p>
                    <a:p>
                      <a:pPr marL="0" indent="0">
                        <a:buFontTx/>
                        <a:buNone/>
                      </a:pPr>
                      <a:endParaRPr lang="en-US" sz="180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416434583"/>
                  </a:ext>
                </a:extLst>
              </a:tr>
              <a:tr h="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Calibri" panose="020F0502020204030204" pitchFamily="34" charset="0"/>
                        </a:rPr>
                        <a:t>In calculating the length of a recess, should the Court ignore “pro-forma” sessions?</a:t>
                      </a:r>
                    </a:p>
                    <a:p>
                      <a:pPr marL="0" indent="0">
                        <a:buFontTx/>
                        <a:buNone/>
                      </a:pPr>
                      <a:endParaRPr lang="en-US" sz="180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648112233"/>
                  </a:ext>
                </a:extLst>
              </a:tr>
            </a:tbl>
          </a:graphicData>
        </a:graphic>
      </p:graphicFrame>
      <p:sp>
        <p:nvSpPr>
          <p:cNvPr id="4" name="Footer Placeholder 3">
            <a:extLst>
              <a:ext uri="{FF2B5EF4-FFF2-40B4-BE49-F238E27FC236}">
                <a16:creationId xmlns:a16="http://schemas.microsoft.com/office/drawing/2014/main" id="{69D9E3BC-2AE9-183F-465A-8E8EB09BF856}"/>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4C06B766-D186-69A8-CCA7-4791865AC117}"/>
              </a:ext>
            </a:extLst>
          </p:cNvPr>
          <p:cNvSpPr>
            <a:spLocks noGrp="1"/>
          </p:cNvSpPr>
          <p:nvPr>
            <p:ph type="sldNum" sz="quarter" idx="12"/>
          </p:nvPr>
        </p:nvSpPr>
        <p:spPr/>
        <p:txBody>
          <a:bodyPr/>
          <a:lstStyle/>
          <a:p>
            <a:pPr>
              <a:defRPr/>
            </a:pPr>
            <a:fld id="{1DDB6BF2-1031-4A83-8525-54CF51291594}" type="slidenum">
              <a:rPr lang="en-US" smtClean="0"/>
              <a:pPr>
                <a:defRPr/>
              </a:pPr>
              <a:t>4</a:t>
            </a:fld>
            <a:endParaRPr lang="en-US"/>
          </a:p>
        </p:txBody>
      </p:sp>
      <p:sp>
        <p:nvSpPr>
          <p:cNvPr id="6" name="TextBox 5">
            <a:extLst>
              <a:ext uri="{FF2B5EF4-FFF2-40B4-BE49-F238E27FC236}">
                <a16:creationId xmlns:a16="http://schemas.microsoft.com/office/drawing/2014/main" id="{02892DA1-95AB-C68A-5DD6-954B127A035A}"/>
              </a:ext>
            </a:extLst>
          </p:cNvPr>
          <p:cNvSpPr txBox="1"/>
          <p:nvPr/>
        </p:nvSpPr>
        <p:spPr>
          <a:xfrm>
            <a:off x="6934200" y="1776236"/>
            <a:ext cx="1288061" cy="830997"/>
          </a:xfrm>
          <a:prstGeom prst="rect">
            <a:avLst/>
          </a:prstGeom>
          <a:noFill/>
        </p:spPr>
        <p:txBody>
          <a:bodyPr wrap="square" rtlCol="0">
            <a:spAutoFit/>
          </a:bodyPr>
          <a:lstStyle/>
          <a:p>
            <a:pPr algn="ctr"/>
            <a:r>
              <a:rPr lang="en-US" sz="1600" b="1">
                <a:solidFill>
                  <a:srgbClr val="FF0000"/>
                </a:solidFill>
              </a:rPr>
              <a:t>Inter-session only</a:t>
            </a:r>
          </a:p>
        </p:txBody>
      </p:sp>
      <p:sp>
        <p:nvSpPr>
          <p:cNvPr id="7" name="TextBox 6">
            <a:extLst>
              <a:ext uri="{FF2B5EF4-FFF2-40B4-BE49-F238E27FC236}">
                <a16:creationId xmlns:a16="http://schemas.microsoft.com/office/drawing/2014/main" id="{82D80B49-BB41-F36D-0551-923A4221F120}"/>
              </a:ext>
            </a:extLst>
          </p:cNvPr>
          <p:cNvSpPr txBox="1"/>
          <p:nvPr/>
        </p:nvSpPr>
        <p:spPr>
          <a:xfrm>
            <a:off x="5930399" y="3133488"/>
            <a:ext cx="1003801" cy="523220"/>
          </a:xfrm>
          <a:prstGeom prst="rect">
            <a:avLst/>
          </a:prstGeom>
          <a:noFill/>
        </p:spPr>
        <p:txBody>
          <a:bodyPr wrap="none" rtlCol="0">
            <a:spAutoFit/>
          </a:bodyPr>
          <a:lstStyle/>
          <a:p>
            <a:pPr algn="r"/>
            <a:r>
              <a:rPr lang="en-US" sz="2800" b="1">
                <a:solidFill>
                  <a:srgbClr val="FF0000"/>
                </a:solidFill>
              </a:rPr>
              <a:t>Both</a:t>
            </a:r>
          </a:p>
        </p:txBody>
      </p:sp>
      <p:sp>
        <p:nvSpPr>
          <p:cNvPr id="8" name="TextBox 7">
            <a:extLst>
              <a:ext uri="{FF2B5EF4-FFF2-40B4-BE49-F238E27FC236}">
                <a16:creationId xmlns:a16="http://schemas.microsoft.com/office/drawing/2014/main" id="{5CA90BB3-C44F-1428-C647-6C9EDAECBDB5}"/>
              </a:ext>
            </a:extLst>
          </p:cNvPr>
          <p:cNvSpPr txBox="1"/>
          <p:nvPr/>
        </p:nvSpPr>
        <p:spPr>
          <a:xfrm>
            <a:off x="6115321" y="4319467"/>
            <a:ext cx="663964" cy="523220"/>
          </a:xfrm>
          <a:prstGeom prst="rect">
            <a:avLst/>
          </a:prstGeom>
          <a:noFill/>
        </p:spPr>
        <p:txBody>
          <a:bodyPr wrap="none" rtlCol="0">
            <a:spAutoFit/>
          </a:bodyPr>
          <a:lstStyle/>
          <a:p>
            <a:pPr algn="r"/>
            <a:r>
              <a:rPr lang="en-US" sz="2800" b="1">
                <a:solidFill>
                  <a:srgbClr val="FF0000"/>
                </a:solidFill>
              </a:rPr>
              <a:t>No</a:t>
            </a:r>
          </a:p>
        </p:txBody>
      </p:sp>
      <p:sp>
        <p:nvSpPr>
          <p:cNvPr id="10" name="TextBox 9">
            <a:extLst>
              <a:ext uri="{FF2B5EF4-FFF2-40B4-BE49-F238E27FC236}">
                <a16:creationId xmlns:a16="http://schemas.microsoft.com/office/drawing/2014/main" id="{D68EEAA0-3AC9-D640-6AA5-F2C505E7AF21}"/>
              </a:ext>
            </a:extLst>
          </p:cNvPr>
          <p:cNvSpPr txBox="1"/>
          <p:nvPr/>
        </p:nvSpPr>
        <p:spPr>
          <a:xfrm>
            <a:off x="5945403" y="1903340"/>
            <a:ext cx="1003801" cy="523220"/>
          </a:xfrm>
          <a:prstGeom prst="rect">
            <a:avLst/>
          </a:prstGeom>
          <a:noFill/>
        </p:spPr>
        <p:txBody>
          <a:bodyPr wrap="none" rtlCol="0">
            <a:spAutoFit/>
          </a:bodyPr>
          <a:lstStyle/>
          <a:p>
            <a:pPr algn="r"/>
            <a:r>
              <a:rPr lang="en-US" sz="2800" b="1">
                <a:solidFill>
                  <a:srgbClr val="FF0000"/>
                </a:solidFill>
              </a:rPr>
              <a:t>Both</a:t>
            </a:r>
          </a:p>
        </p:txBody>
      </p:sp>
      <p:sp>
        <p:nvSpPr>
          <p:cNvPr id="11" name="TextBox 10">
            <a:extLst>
              <a:ext uri="{FF2B5EF4-FFF2-40B4-BE49-F238E27FC236}">
                <a16:creationId xmlns:a16="http://schemas.microsoft.com/office/drawing/2014/main" id="{0DB6EE02-B54B-5448-A66E-DAD7C732B93F}"/>
              </a:ext>
            </a:extLst>
          </p:cNvPr>
          <p:cNvSpPr txBox="1"/>
          <p:nvPr/>
        </p:nvSpPr>
        <p:spPr>
          <a:xfrm>
            <a:off x="6973288" y="3102710"/>
            <a:ext cx="1288061" cy="584775"/>
          </a:xfrm>
          <a:prstGeom prst="rect">
            <a:avLst/>
          </a:prstGeom>
          <a:noFill/>
        </p:spPr>
        <p:txBody>
          <a:bodyPr wrap="square" rtlCol="0">
            <a:spAutoFit/>
          </a:bodyPr>
          <a:lstStyle/>
          <a:p>
            <a:pPr algn="ctr"/>
            <a:r>
              <a:rPr lang="en-US" sz="1600" b="1">
                <a:solidFill>
                  <a:srgbClr val="FF0000"/>
                </a:solidFill>
              </a:rPr>
              <a:t>During only</a:t>
            </a:r>
          </a:p>
        </p:txBody>
      </p:sp>
      <p:sp>
        <p:nvSpPr>
          <p:cNvPr id="12" name="TextBox 11">
            <a:extLst>
              <a:ext uri="{FF2B5EF4-FFF2-40B4-BE49-F238E27FC236}">
                <a16:creationId xmlns:a16="http://schemas.microsoft.com/office/drawing/2014/main" id="{2CA2C231-A8F8-1361-6DB6-A809D558A6AD}"/>
              </a:ext>
            </a:extLst>
          </p:cNvPr>
          <p:cNvSpPr txBox="1"/>
          <p:nvPr/>
        </p:nvSpPr>
        <p:spPr>
          <a:xfrm>
            <a:off x="7106787" y="4319467"/>
            <a:ext cx="803425" cy="523220"/>
          </a:xfrm>
          <a:prstGeom prst="rect">
            <a:avLst/>
          </a:prstGeom>
          <a:noFill/>
        </p:spPr>
        <p:txBody>
          <a:bodyPr wrap="none" rtlCol="0">
            <a:spAutoFit/>
          </a:bodyPr>
          <a:lstStyle/>
          <a:p>
            <a:pPr algn="r"/>
            <a:r>
              <a:rPr lang="en-US" sz="2800" b="1">
                <a:solidFill>
                  <a:srgbClr val="FF0000"/>
                </a:solidFill>
              </a:rPr>
              <a:t>N/A</a:t>
            </a:r>
          </a:p>
        </p:txBody>
      </p:sp>
    </p:spTree>
    <p:extLst>
      <p:ext uri="{BB962C8B-B14F-4D97-AF65-F5344CB8AC3E}">
        <p14:creationId xmlns:p14="http://schemas.microsoft.com/office/powerpoint/2010/main" val="18000642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832485" y="1371600"/>
            <a:ext cx="7475220" cy="2436856"/>
          </a:xfrm>
        </p:spPr>
        <p:txBody>
          <a:bodyPr>
            <a:normAutofit/>
          </a:bodyPr>
          <a:lstStyle/>
          <a:p>
            <a:r>
              <a:rPr lang="en-US" sz="4800"/>
              <a:t>Article II: </a:t>
            </a:r>
            <a:br>
              <a:rPr lang="en-US" sz="4800"/>
            </a:br>
            <a:r>
              <a:rPr lang="en-US" sz="4800"/>
              <a:t>removal of officers I</a:t>
            </a:r>
          </a:p>
        </p:txBody>
      </p:sp>
      <p:sp>
        <p:nvSpPr>
          <p:cNvPr id="7" name="Subtitle 6"/>
          <p:cNvSpPr>
            <a:spLocks noGrp="1"/>
          </p:cNvSpPr>
          <p:nvPr>
            <p:ph type="subTitle" idx="1"/>
          </p:nvPr>
        </p:nvSpPr>
        <p:spPr/>
        <p:txBody>
          <a:bodyPr/>
          <a:lstStyle/>
          <a:p>
            <a:r>
              <a:rPr lang="en-US"/>
              <a:t>Assignment #10</a:t>
            </a:r>
          </a:p>
          <a:p>
            <a:r>
              <a:rPr lang="en-US"/>
              <a:t>February 3, 2026</a:t>
            </a:r>
          </a:p>
        </p:txBody>
      </p:sp>
      <p:sp>
        <p:nvSpPr>
          <p:cNvPr id="5" name="Rectangle 2">
            <a:extLst>
              <a:ext uri="{FF2B5EF4-FFF2-40B4-BE49-F238E27FC236}">
                <a16:creationId xmlns:a16="http://schemas.microsoft.com/office/drawing/2014/main" id="{25956A2A-B6D1-AA44-8CF3-36DC741B7D60}"/>
              </a:ext>
            </a:extLst>
          </p:cNvPr>
          <p:cNvSpPr txBox="1">
            <a:spLocks noChangeArrowheads="1"/>
          </p:cNvSpPr>
          <p:nvPr/>
        </p:nvSpPr>
        <p:spPr bwMode="auto">
          <a:xfrm>
            <a:off x="457200" y="3124200"/>
            <a:ext cx="6019800" cy="1716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Georgia" pitchFamily="18" charset="0"/>
                <a:ea typeface="+mj-ea"/>
                <a:cs typeface="+mj-cs"/>
              </a:defRPr>
            </a:lvl1pPr>
            <a:lvl2pPr algn="ctr" rtl="0" eaLnBrk="1" fontAlgn="base" hangingPunct="1">
              <a:spcBef>
                <a:spcPct val="0"/>
              </a:spcBef>
              <a:spcAft>
                <a:spcPct val="0"/>
              </a:spcAft>
              <a:defRPr sz="3600">
                <a:solidFill>
                  <a:schemeClr val="tx2"/>
                </a:solidFill>
                <a:latin typeface="Georgia" pitchFamily="18" charset="0"/>
              </a:defRPr>
            </a:lvl2pPr>
            <a:lvl3pPr algn="ctr" rtl="0" eaLnBrk="1" fontAlgn="base" hangingPunct="1">
              <a:spcBef>
                <a:spcPct val="0"/>
              </a:spcBef>
              <a:spcAft>
                <a:spcPct val="0"/>
              </a:spcAft>
              <a:defRPr sz="3600">
                <a:solidFill>
                  <a:schemeClr val="tx2"/>
                </a:solidFill>
                <a:latin typeface="Georgia" pitchFamily="18" charset="0"/>
              </a:defRPr>
            </a:lvl3pPr>
            <a:lvl4pPr algn="ctr" rtl="0" eaLnBrk="1" fontAlgn="base" hangingPunct="1">
              <a:spcBef>
                <a:spcPct val="0"/>
              </a:spcBef>
              <a:spcAft>
                <a:spcPct val="0"/>
              </a:spcAft>
              <a:defRPr sz="3600">
                <a:solidFill>
                  <a:schemeClr val="tx2"/>
                </a:solidFill>
                <a:latin typeface="Georgia" pitchFamily="18" charset="0"/>
              </a:defRPr>
            </a:lvl4pPr>
            <a:lvl5pPr algn="ctr" rtl="0" eaLnBrk="1" fontAlgn="base" hangingPunct="1">
              <a:spcBef>
                <a:spcPct val="0"/>
              </a:spcBef>
              <a:spcAft>
                <a:spcPct val="0"/>
              </a:spcAft>
              <a:defRPr sz="3600">
                <a:solidFill>
                  <a:schemeClr val="tx2"/>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defRPr/>
            </a:pPr>
            <a:r>
              <a:rPr lang="en-US"/>
              <a:t>Constitutional Law I</a:t>
            </a:r>
          </a:p>
        </p:txBody>
      </p:sp>
    </p:spTree>
    <p:extLst>
      <p:ext uri="{BB962C8B-B14F-4D97-AF65-F5344CB8AC3E}">
        <p14:creationId xmlns:p14="http://schemas.microsoft.com/office/powerpoint/2010/main" val="422917881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93C59-C6B9-9256-2D26-0A0734588F2D}"/>
              </a:ext>
            </a:extLst>
          </p:cNvPr>
          <p:cNvSpPr>
            <a:spLocks noGrp="1"/>
          </p:cNvSpPr>
          <p:nvPr>
            <p:ph type="title"/>
          </p:nvPr>
        </p:nvSpPr>
        <p:spPr/>
        <p:txBody>
          <a:bodyPr/>
          <a:lstStyle/>
          <a:p>
            <a:r>
              <a:rPr lang="en-US"/>
              <a:t>Senate Pro Forma session</a:t>
            </a:r>
          </a:p>
        </p:txBody>
      </p:sp>
      <p:sp>
        <p:nvSpPr>
          <p:cNvPr id="3" name="Content Placeholder 2">
            <a:extLst>
              <a:ext uri="{FF2B5EF4-FFF2-40B4-BE49-F238E27FC236}">
                <a16:creationId xmlns:a16="http://schemas.microsoft.com/office/drawing/2014/main" id="{DF08A8D9-D5FB-C50D-3084-EF44F7266728}"/>
              </a:ext>
            </a:extLst>
          </p:cNvPr>
          <p:cNvSpPr>
            <a:spLocks noGrp="1"/>
          </p:cNvSpPr>
          <p:nvPr>
            <p:ph idx="1"/>
          </p:nvPr>
        </p:nvSpPr>
        <p:spPr/>
        <p:txBody>
          <a:bodyPr/>
          <a:lstStyle/>
          <a:p>
            <a:r>
              <a:rPr lang="en-US">
                <a:hlinkClick r:id="rId2"/>
              </a:rPr>
              <a:t>https://www.c-span.org/congress/?chamber=senate&amp;date=2026-01-22</a:t>
            </a:r>
            <a:endParaRPr lang="en-US"/>
          </a:p>
          <a:p>
            <a:r>
              <a:rPr lang="en-US">
                <a:hlinkClick r:id="rId3"/>
              </a:rPr>
              <a:t>https://www.senate.gov/legislative/DatesofSessionsofCongress.htm</a:t>
            </a:r>
            <a:endParaRPr lang="en-US"/>
          </a:p>
          <a:p>
            <a:endParaRPr lang="en-US"/>
          </a:p>
        </p:txBody>
      </p:sp>
      <p:sp>
        <p:nvSpPr>
          <p:cNvPr id="4" name="Footer Placeholder 3">
            <a:extLst>
              <a:ext uri="{FF2B5EF4-FFF2-40B4-BE49-F238E27FC236}">
                <a16:creationId xmlns:a16="http://schemas.microsoft.com/office/drawing/2014/main" id="{3DBA92D3-39C2-4C93-3D8C-115FB74EF6AA}"/>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DFF66CDF-AEFB-3783-060B-7C03C67788F4}"/>
              </a:ext>
            </a:extLst>
          </p:cNvPr>
          <p:cNvSpPr>
            <a:spLocks noGrp="1"/>
          </p:cNvSpPr>
          <p:nvPr>
            <p:ph type="sldNum" sz="quarter" idx="12"/>
          </p:nvPr>
        </p:nvSpPr>
        <p:spPr/>
        <p:txBody>
          <a:bodyPr/>
          <a:lstStyle/>
          <a:p>
            <a:pPr>
              <a:defRPr/>
            </a:pPr>
            <a:fld id="{1DDB6BF2-1031-4A83-8525-54CF51291594}" type="slidenum">
              <a:rPr lang="en-US" smtClean="0"/>
              <a:pPr>
                <a:defRPr/>
              </a:pPr>
              <a:t>6</a:t>
            </a:fld>
            <a:endParaRPr lang="en-US"/>
          </a:p>
        </p:txBody>
      </p:sp>
    </p:spTree>
    <p:extLst>
      <p:ext uri="{BB962C8B-B14F-4D97-AF65-F5344CB8AC3E}">
        <p14:creationId xmlns:p14="http://schemas.microsoft.com/office/powerpoint/2010/main" val="106819755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FDD2E66-3FCE-008A-3F41-B2A8ABFC3102}"/>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ED54AA98-6B0F-3154-33EA-BC8AB39593E0}"/>
              </a:ext>
            </a:extLst>
          </p:cNvPr>
          <p:cNvSpPr>
            <a:spLocks noGrp="1"/>
          </p:cNvSpPr>
          <p:nvPr>
            <p:ph type="sldNum" sz="quarter" idx="12"/>
          </p:nvPr>
        </p:nvSpPr>
        <p:spPr/>
        <p:txBody>
          <a:bodyPr/>
          <a:lstStyle/>
          <a:p>
            <a:pPr>
              <a:defRPr/>
            </a:pPr>
            <a:fld id="{1DDB6BF2-1031-4A83-8525-54CF51291594}" type="slidenum">
              <a:rPr lang="en-US" smtClean="0"/>
              <a:pPr>
                <a:defRPr/>
              </a:pPr>
              <a:t>7</a:t>
            </a:fld>
            <a:endParaRPr lang="en-US"/>
          </a:p>
        </p:txBody>
      </p:sp>
      <p:pic>
        <p:nvPicPr>
          <p:cNvPr id="7" name="Content Placeholder 6">
            <a:extLst>
              <a:ext uri="{FF2B5EF4-FFF2-40B4-BE49-F238E27FC236}">
                <a16:creationId xmlns:a16="http://schemas.microsoft.com/office/drawing/2014/main" id="{2C0ADAF7-8C34-99AB-01D9-20CB280807A6}"/>
              </a:ext>
            </a:extLst>
          </p:cNvPr>
          <p:cNvPicPr>
            <a:picLocks noGrp="1" noChangeAspect="1"/>
          </p:cNvPicPr>
          <p:nvPr>
            <p:ph idx="1"/>
          </p:nvPr>
        </p:nvPicPr>
        <p:blipFill>
          <a:blip r:embed="rId2"/>
          <a:stretch>
            <a:fillRect/>
          </a:stretch>
        </p:blipFill>
        <p:spPr>
          <a:xfrm>
            <a:off x="447261" y="251791"/>
            <a:ext cx="8249478" cy="6187109"/>
          </a:xfrm>
        </p:spPr>
      </p:pic>
    </p:spTree>
    <p:extLst>
      <p:ext uri="{BB962C8B-B14F-4D97-AF65-F5344CB8AC3E}">
        <p14:creationId xmlns:p14="http://schemas.microsoft.com/office/powerpoint/2010/main" val="7000297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43E37-71AB-85EA-B490-EC75FDD83B67}"/>
              </a:ext>
            </a:extLst>
          </p:cNvPr>
          <p:cNvSpPr>
            <a:spLocks noGrp="1"/>
          </p:cNvSpPr>
          <p:nvPr>
            <p:ph type="title"/>
          </p:nvPr>
        </p:nvSpPr>
        <p:spPr/>
        <p:txBody>
          <a:bodyPr/>
          <a:lstStyle/>
          <a:p>
            <a:r>
              <a:rPr lang="en-US"/>
              <a:t>Presidential Power and Removal</a:t>
            </a:r>
          </a:p>
        </p:txBody>
      </p:sp>
      <p:sp>
        <p:nvSpPr>
          <p:cNvPr id="3" name="Content Placeholder 2">
            <a:extLst>
              <a:ext uri="{FF2B5EF4-FFF2-40B4-BE49-F238E27FC236}">
                <a16:creationId xmlns:a16="http://schemas.microsoft.com/office/drawing/2014/main" id="{7FCF8946-62E7-E13A-6AA6-8C4A60AE10A1}"/>
              </a:ext>
            </a:extLst>
          </p:cNvPr>
          <p:cNvSpPr>
            <a:spLocks noGrp="1"/>
          </p:cNvSpPr>
          <p:nvPr>
            <p:ph idx="1"/>
          </p:nvPr>
        </p:nvSpPr>
        <p:spPr/>
        <p:txBody>
          <a:bodyPr/>
          <a:lstStyle/>
          <a:p>
            <a:pPr marL="34290" indent="0">
              <a:buNone/>
            </a:pPr>
            <a:r>
              <a:rPr lang="en-US"/>
              <a:t>Why might Congress want to restrict the President’s ability to remove executive branch officials at will?</a:t>
            </a:r>
          </a:p>
          <a:p>
            <a:pPr marL="34290" indent="0">
              <a:buNone/>
            </a:pPr>
            <a:endParaRPr lang="en-US"/>
          </a:p>
          <a:p>
            <a:pPr marL="34290" indent="0">
              <a:buNone/>
            </a:pPr>
            <a:r>
              <a:rPr lang="en-US"/>
              <a:t>(Try to think of both a “good” reason and a “bad” reason.)</a:t>
            </a:r>
          </a:p>
        </p:txBody>
      </p:sp>
      <p:sp>
        <p:nvSpPr>
          <p:cNvPr id="4" name="Footer Placeholder 3">
            <a:extLst>
              <a:ext uri="{FF2B5EF4-FFF2-40B4-BE49-F238E27FC236}">
                <a16:creationId xmlns:a16="http://schemas.microsoft.com/office/drawing/2014/main" id="{7049B572-2D6F-CE15-8B42-9B9B7AC9C092}"/>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2E6059DF-118A-BE60-AA93-CEEF7BC0FA68}"/>
              </a:ext>
            </a:extLst>
          </p:cNvPr>
          <p:cNvSpPr>
            <a:spLocks noGrp="1"/>
          </p:cNvSpPr>
          <p:nvPr>
            <p:ph type="sldNum" sz="quarter" idx="12"/>
          </p:nvPr>
        </p:nvSpPr>
        <p:spPr/>
        <p:txBody>
          <a:bodyPr/>
          <a:lstStyle/>
          <a:p>
            <a:pPr>
              <a:defRPr/>
            </a:pPr>
            <a:fld id="{1DDB6BF2-1031-4A83-8525-54CF51291594}" type="slidenum">
              <a:rPr lang="en-US" smtClean="0"/>
              <a:pPr>
                <a:defRPr/>
              </a:pPr>
              <a:t>8</a:t>
            </a:fld>
            <a:endParaRPr lang="en-US"/>
          </a:p>
        </p:txBody>
      </p:sp>
    </p:spTree>
    <p:extLst>
      <p:ext uri="{BB962C8B-B14F-4D97-AF65-F5344CB8AC3E}">
        <p14:creationId xmlns:p14="http://schemas.microsoft.com/office/powerpoint/2010/main" val="66261526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97774-6576-9371-9CED-40E668286CE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57F7F5D-39B2-BA0E-B01C-011C4ECEF034}"/>
              </a:ext>
            </a:extLst>
          </p:cNvPr>
          <p:cNvSpPr>
            <a:spLocks noGrp="1"/>
          </p:cNvSpPr>
          <p:nvPr>
            <p:ph type="ctrTitle"/>
          </p:nvPr>
        </p:nvSpPr>
        <p:spPr>
          <a:xfrm>
            <a:off x="832485" y="1371600"/>
            <a:ext cx="7475220" cy="2436856"/>
          </a:xfrm>
        </p:spPr>
        <p:txBody>
          <a:bodyPr>
            <a:normAutofit/>
          </a:bodyPr>
          <a:lstStyle/>
          <a:p>
            <a:r>
              <a:rPr lang="en-US" sz="4800"/>
              <a:t>Article II: </a:t>
            </a:r>
            <a:br>
              <a:rPr lang="en-US" sz="4800"/>
            </a:br>
            <a:r>
              <a:rPr lang="en-US" sz="4800"/>
              <a:t>removal of officers II</a:t>
            </a:r>
          </a:p>
        </p:txBody>
      </p:sp>
      <p:sp>
        <p:nvSpPr>
          <p:cNvPr id="7" name="Subtitle 6">
            <a:extLst>
              <a:ext uri="{FF2B5EF4-FFF2-40B4-BE49-F238E27FC236}">
                <a16:creationId xmlns:a16="http://schemas.microsoft.com/office/drawing/2014/main" id="{20F414E5-DC4D-2F5D-61C1-1D394806AB99}"/>
              </a:ext>
            </a:extLst>
          </p:cNvPr>
          <p:cNvSpPr>
            <a:spLocks noGrp="1"/>
          </p:cNvSpPr>
          <p:nvPr>
            <p:ph type="subTitle" idx="1"/>
          </p:nvPr>
        </p:nvSpPr>
        <p:spPr/>
        <p:txBody>
          <a:bodyPr/>
          <a:lstStyle/>
          <a:p>
            <a:r>
              <a:rPr lang="en-US"/>
              <a:t>Assignment #11</a:t>
            </a:r>
          </a:p>
          <a:p>
            <a:r>
              <a:rPr lang="en-US"/>
              <a:t>February 5, 2026</a:t>
            </a:r>
          </a:p>
        </p:txBody>
      </p:sp>
      <p:sp>
        <p:nvSpPr>
          <p:cNvPr id="5" name="Rectangle 2">
            <a:extLst>
              <a:ext uri="{FF2B5EF4-FFF2-40B4-BE49-F238E27FC236}">
                <a16:creationId xmlns:a16="http://schemas.microsoft.com/office/drawing/2014/main" id="{F26E2BC3-57E8-F43C-C9CD-E363A17E432D}"/>
              </a:ext>
            </a:extLst>
          </p:cNvPr>
          <p:cNvSpPr txBox="1">
            <a:spLocks noChangeArrowheads="1"/>
          </p:cNvSpPr>
          <p:nvPr/>
        </p:nvSpPr>
        <p:spPr bwMode="auto">
          <a:xfrm>
            <a:off x="457200" y="3124200"/>
            <a:ext cx="6019800" cy="1716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Georgia" pitchFamily="18" charset="0"/>
                <a:ea typeface="+mj-ea"/>
                <a:cs typeface="+mj-cs"/>
              </a:defRPr>
            </a:lvl1pPr>
            <a:lvl2pPr algn="ctr" rtl="0" eaLnBrk="1" fontAlgn="base" hangingPunct="1">
              <a:spcBef>
                <a:spcPct val="0"/>
              </a:spcBef>
              <a:spcAft>
                <a:spcPct val="0"/>
              </a:spcAft>
              <a:defRPr sz="3600">
                <a:solidFill>
                  <a:schemeClr val="tx2"/>
                </a:solidFill>
                <a:latin typeface="Georgia" pitchFamily="18" charset="0"/>
              </a:defRPr>
            </a:lvl2pPr>
            <a:lvl3pPr algn="ctr" rtl="0" eaLnBrk="1" fontAlgn="base" hangingPunct="1">
              <a:spcBef>
                <a:spcPct val="0"/>
              </a:spcBef>
              <a:spcAft>
                <a:spcPct val="0"/>
              </a:spcAft>
              <a:defRPr sz="3600">
                <a:solidFill>
                  <a:schemeClr val="tx2"/>
                </a:solidFill>
                <a:latin typeface="Georgia" pitchFamily="18" charset="0"/>
              </a:defRPr>
            </a:lvl3pPr>
            <a:lvl4pPr algn="ctr" rtl="0" eaLnBrk="1" fontAlgn="base" hangingPunct="1">
              <a:spcBef>
                <a:spcPct val="0"/>
              </a:spcBef>
              <a:spcAft>
                <a:spcPct val="0"/>
              </a:spcAft>
              <a:defRPr sz="3600">
                <a:solidFill>
                  <a:schemeClr val="tx2"/>
                </a:solidFill>
                <a:latin typeface="Georgia" pitchFamily="18" charset="0"/>
              </a:defRPr>
            </a:lvl4pPr>
            <a:lvl5pPr algn="ctr" rtl="0" eaLnBrk="1" fontAlgn="base" hangingPunct="1">
              <a:spcBef>
                <a:spcPct val="0"/>
              </a:spcBef>
              <a:spcAft>
                <a:spcPct val="0"/>
              </a:spcAft>
              <a:defRPr sz="3600">
                <a:solidFill>
                  <a:schemeClr val="tx2"/>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defRPr/>
            </a:pPr>
            <a:r>
              <a:rPr lang="en-US"/>
              <a:t>Constitutional Law I</a:t>
            </a:r>
          </a:p>
        </p:txBody>
      </p:sp>
    </p:spTree>
    <p:extLst>
      <p:ext uri="{BB962C8B-B14F-4D97-AF65-F5344CB8AC3E}">
        <p14:creationId xmlns:p14="http://schemas.microsoft.com/office/powerpoint/2010/main" val="221486353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A1C11-E24E-DF25-9482-BCDF2E6024A0}"/>
              </a:ext>
            </a:extLst>
          </p:cNvPr>
          <p:cNvSpPr>
            <a:spLocks noGrp="1"/>
          </p:cNvSpPr>
          <p:nvPr>
            <p:ph type="title"/>
          </p:nvPr>
        </p:nvSpPr>
        <p:spPr/>
        <p:txBody>
          <a:bodyPr/>
          <a:lstStyle/>
          <a:p>
            <a:r>
              <a:rPr lang="en-US"/>
              <a:t>Myers v. United States</a:t>
            </a:r>
          </a:p>
        </p:txBody>
      </p:sp>
      <p:sp>
        <p:nvSpPr>
          <p:cNvPr id="3" name="Content Placeholder 2">
            <a:extLst>
              <a:ext uri="{FF2B5EF4-FFF2-40B4-BE49-F238E27FC236}">
                <a16:creationId xmlns:a16="http://schemas.microsoft.com/office/drawing/2014/main" id="{27FE0318-9A3D-5988-4ADF-6EFD7F52C22E}"/>
              </a:ext>
            </a:extLst>
          </p:cNvPr>
          <p:cNvSpPr>
            <a:spLocks noGrp="1"/>
          </p:cNvSpPr>
          <p:nvPr>
            <p:ph idx="1"/>
          </p:nvPr>
        </p:nvSpPr>
        <p:spPr/>
        <p:txBody>
          <a:bodyPr/>
          <a:lstStyle/>
          <a:p>
            <a:pPr marL="34290" indent="0">
              <a:buNone/>
            </a:pPr>
            <a:r>
              <a:rPr lang="en-US"/>
              <a:t>“[T]he President has the exclusive power of removing executive officers of the United States whom he has appointed by and with the advice and consent of the Senate.”</a:t>
            </a:r>
          </a:p>
        </p:txBody>
      </p:sp>
      <p:sp>
        <p:nvSpPr>
          <p:cNvPr id="4" name="Footer Placeholder 3">
            <a:extLst>
              <a:ext uri="{FF2B5EF4-FFF2-40B4-BE49-F238E27FC236}">
                <a16:creationId xmlns:a16="http://schemas.microsoft.com/office/drawing/2014/main" id="{90BE9FF7-08DB-3A76-C9E1-7C85AA234AC2}"/>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D0BB48AE-D8CC-16B0-FAFD-5F7193947202}"/>
              </a:ext>
            </a:extLst>
          </p:cNvPr>
          <p:cNvSpPr>
            <a:spLocks noGrp="1"/>
          </p:cNvSpPr>
          <p:nvPr>
            <p:ph type="sldNum" sz="quarter" idx="12"/>
          </p:nvPr>
        </p:nvSpPr>
        <p:spPr/>
        <p:txBody>
          <a:bodyPr/>
          <a:lstStyle/>
          <a:p>
            <a:pPr>
              <a:defRPr/>
            </a:pPr>
            <a:fld id="{1DDB6BF2-1031-4A83-8525-54CF51291594}" type="slidenum">
              <a:rPr lang="en-US" smtClean="0"/>
              <a:pPr>
                <a:defRPr/>
              </a:pPr>
              <a:t>10</a:t>
            </a:fld>
            <a:endParaRPr lang="en-US"/>
          </a:p>
        </p:txBody>
      </p:sp>
    </p:spTree>
    <p:extLst>
      <p:ext uri="{BB962C8B-B14F-4D97-AF65-F5344CB8AC3E}">
        <p14:creationId xmlns:p14="http://schemas.microsoft.com/office/powerpoint/2010/main" val="224060246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87252-6CCD-5392-18F0-8DAF0293D52F}"/>
              </a:ext>
            </a:extLst>
          </p:cNvPr>
          <p:cNvSpPr>
            <a:spLocks noGrp="1"/>
          </p:cNvSpPr>
          <p:nvPr>
            <p:ph type="title"/>
          </p:nvPr>
        </p:nvSpPr>
        <p:spPr>
          <a:xfrm>
            <a:off x="857250" y="1097280"/>
            <a:ext cx="2948940" cy="1737360"/>
          </a:xfrm>
        </p:spPr>
        <p:txBody>
          <a:bodyPr anchor="b">
            <a:normAutofit/>
          </a:bodyPr>
          <a:lstStyle/>
          <a:p>
            <a:r>
              <a:rPr lang="en-US"/>
              <a:t>Humphrey’s Executor v. United States</a:t>
            </a:r>
          </a:p>
        </p:txBody>
      </p:sp>
      <p:pic>
        <p:nvPicPr>
          <p:cNvPr id="7" name="Content Placeholder 6" descr="A person in a suit&#10;&#10;Description automatically generated with medium confidence">
            <a:extLst>
              <a:ext uri="{FF2B5EF4-FFF2-40B4-BE49-F238E27FC236}">
                <a16:creationId xmlns:a16="http://schemas.microsoft.com/office/drawing/2014/main" id="{B9B9C324-4F72-CE4D-4919-688246909CE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2017"/>
          <a:stretch/>
        </p:blipFill>
        <p:spPr>
          <a:xfrm>
            <a:off x="4389119" y="1097280"/>
            <a:ext cx="3909060" cy="4663440"/>
          </a:xfrm>
          <a:noFill/>
        </p:spPr>
      </p:pic>
      <p:sp>
        <p:nvSpPr>
          <p:cNvPr id="12" name="Text Placeholder 3">
            <a:extLst>
              <a:ext uri="{FF2B5EF4-FFF2-40B4-BE49-F238E27FC236}">
                <a16:creationId xmlns:a16="http://schemas.microsoft.com/office/drawing/2014/main" id="{DF9DEAEC-EF89-E57C-112D-B6243878BECD}"/>
              </a:ext>
            </a:extLst>
          </p:cNvPr>
          <p:cNvSpPr>
            <a:spLocks noGrp="1"/>
          </p:cNvSpPr>
          <p:nvPr>
            <p:ph type="body" sz="half" idx="2"/>
          </p:nvPr>
        </p:nvSpPr>
        <p:spPr>
          <a:xfrm>
            <a:off x="857250" y="2834640"/>
            <a:ext cx="2948940" cy="3017520"/>
          </a:xfrm>
        </p:spPr>
        <p:txBody>
          <a:bodyPr anchor="b">
            <a:normAutofit/>
          </a:bodyPr>
          <a:lstStyle/>
          <a:p>
            <a:pPr algn="r"/>
            <a:r>
              <a:rPr lang="en-US" sz="1800"/>
              <a:t>William E. Humphrey</a:t>
            </a:r>
          </a:p>
          <a:p>
            <a:pPr algn="r"/>
            <a:r>
              <a:rPr lang="en-US" sz="1800"/>
              <a:t>” [O]ne of the most colorful (if least effective) commissioners in the history of regulation.”</a:t>
            </a:r>
          </a:p>
        </p:txBody>
      </p:sp>
      <p:sp>
        <p:nvSpPr>
          <p:cNvPr id="4" name="Footer Placeholder 3">
            <a:extLst>
              <a:ext uri="{FF2B5EF4-FFF2-40B4-BE49-F238E27FC236}">
                <a16:creationId xmlns:a16="http://schemas.microsoft.com/office/drawing/2014/main" id="{326E0EFB-5611-C5F8-7B91-26A0BB262E6C}"/>
              </a:ext>
            </a:extLst>
          </p:cNvPr>
          <p:cNvSpPr>
            <a:spLocks noGrp="1"/>
          </p:cNvSpPr>
          <p:nvPr>
            <p:ph type="ftr" sz="quarter" idx="11"/>
          </p:nvPr>
        </p:nvSpPr>
        <p:spPr>
          <a:xfrm>
            <a:off x="3581400" y="6223829"/>
            <a:ext cx="3538331" cy="365125"/>
          </a:xfrm>
        </p:spPr>
        <p:txBody>
          <a:bodyPr anchor="ctr">
            <a:normAutofit/>
          </a:bodyPr>
          <a:lstStyle/>
          <a:p>
            <a:pPr>
              <a:spcAft>
                <a:spcPts val="600"/>
              </a:spcAft>
              <a:defRPr/>
            </a:pPr>
            <a:r>
              <a:rPr lang="en-US"/>
              <a:t>Constitutional Law - Mathews</a:t>
            </a:r>
          </a:p>
        </p:txBody>
      </p:sp>
      <p:sp>
        <p:nvSpPr>
          <p:cNvPr id="5" name="Slide Number Placeholder 4">
            <a:extLst>
              <a:ext uri="{FF2B5EF4-FFF2-40B4-BE49-F238E27FC236}">
                <a16:creationId xmlns:a16="http://schemas.microsoft.com/office/drawing/2014/main" id="{16C8C78F-CE2E-80A1-E104-5E3E75A74C3C}"/>
              </a:ext>
            </a:extLst>
          </p:cNvPr>
          <p:cNvSpPr>
            <a:spLocks noGrp="1"/>
          </p:cNvSpPr>
          <p:nvPr>
            <p:ph type="sldNum" sz="quarter" idx="12"/>
          </p:nvPr>
        </p:nvSpPr>
        <p:spPr>
          <a:xfrm>
            <a:off x="8281782" y="6241084"/>
            <a:ext cx="653496" cy="365125"/>
          </a:xfrm>
        </p:spPr>
        <p:txBody>
          <a:bodyPr anchor="ctr">
            <a:normAutofit/>
          </a:bodyPr>
          <a:lstStyle/>
          <a:p>
            <a:pPr>
              <a:spcAft>
                <a:spcPts val="600"/>
              </a:spcAft>
              <a:defRPr/>
            </a:pPr>
            <a:fld id="{1DDB6BF2-1031-4A83-8525-54CF51291594}" type="slidenum">
              <a:rPr lang="en-US" smtClean="0"/>
              <a:pPr>
                <a:spcAft>
                  <a:spcPts val="600"/>
                </a:spcAft>
                <a:defRPr/>
              </a:pPr>
              <a:t>11</a:t>
            </a:fld>
            <a:endParaRPr lang="en-US"/>
          </a:p>
        </p:txBody>
      </p:sp>
    </p:spTree>
    <p:extLst>
      <p:ext uri="{BB962C8B-B14F-4D97-AF65-F5344CB8AC3E}">
        <p14:creationId xmlns:p14="http://schemas.microsoft.com/office/powerpoint/2010/main" val="270264147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A1C11-E24E-DF25-9482-BCDF2E6024A0}"/>
              </a:ext>
            </a:extLst>
          </p:cNvPr>
          <p:cNvSpPr>
            <a:spLocks noGrp="1"/>
          </p:cNvSpPr>
          <p:nvPr>
            <p:ph type="title"/>
          </p:nvPr>
        </p:nvSpPr>
        <p:spPr/>
        <p:txBody>
          <a:bodyPr/>
          <a:lstStyle/>
          <a:p>
            <a:r>
              <a:rPr lang="en-US"/>
              <a:t>Humphrey’s Executor v. United States</a:t>
            </a:r>
          </a:p>
        </p:txBody>
      </p:sp>
      <p:sp>
        <p:nvSpPr>
          <p:cNvPr id="3" name="Content Placeholder 2">
            <a:extLst>
              <a:ext uri="{FF2B5EF4-FFF2-40B4-BE49-F238E27FC236}">
                <a16:creationId xmlns:a16="http://schemas.microsoft.com/office/drawing/2014/main" id="{27FE0318-9A3D-5988-4ADF-6EFD7F52C22E}"/>
              </a:ext>
            </a:extLst>
          </p:cNvPr>
          <p:cNvSpPr>
            <a:spLocks noGrp="1"/>
          </p:cNvSpPr>
          <p:nvPr>
            <p:ph idx="1"/>
          </p:nvPr>
        </p:nvSpPr>
        <p:spPr/>
        <p:txBody>
          <a:bodyPr>
            <a:normAutofit/>
          </a:bodyPr>
          <a:lstStyle/>
          <a:p>
            <a:pPr marL="34290" indent="0">
              <a:buNone/>
            </a:pPr>
            <a:r>
              <a:rPr lang="en-US"/>
              <a:t>“[W]</a:t>
            </a:r>
            <a:r>
              <a:rPr lang="en-US" err="1"/>
              <a:t>hether</a:t>
            </a:r>
            <a:r>
              <a:rPr lang="en-US"/>
              <a:t> the power of the President to remove an officer shall prevail over the authority of Congress to condition the power by fixing a definite term and precluding a removal except for cause </a:t>
            </a:r>
            <a:r>
              <a:rPr lang="en-US" b="1"/>
              <a:t>will depend upon the character of the office</a:t>
            </a:r>
            <a:r>
              <a:rPr lang="en-US"/>
              <a:t>; the </a:t>
            </a:r>
            <a:r>
              <a:rPr lang="en-US" u="sng"/>
              <a:t>Myers</a:t>
            </a:r>
            <a:r>
              <a:rPr lang="en-US"/>
              <a:t> decision, affirming the power of the President alone to make the removal, is </a:t>
            </a:r>
            <a:r>
              <a:rPr lang="en-US" b="1"/>
              <a:t>confined to purely executive officers</a:t>
            </a:r>
            <a:r>
              <a:rPr lang="en-US"/>
              <a:t> . . . .”</a:t>
            </a:r>
          </a:p>
        </p:txBody>
      </p:sp>
      <p:sp>
        <p:nvSpPr>
          <p:cNvPr id="4" name="Footer Placeholder 3">
            <a:extLst>
              <a:ext uri="{FF2B5EF4-FFF2-40B4-BE49-F238E27FC236}">
                <a16:creationId xmlns:a16="http://schemas.microsoft.com/office/drawing/2014/main" id="{90BE9FF7-08DB-3A76-C9E1-7C85AA234AC2}"/>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D0BB48AE-D8CC-16B0-FAFD-5F7193947202}"/>
              </a:ext>
            </a:extLst>
          </p:cNvPr>
          <p:cNvSpPr>
            <a:spLocks noGrp="1"/>
          </p:cNvSpPr>
          <p:nvPr>
            <p:ph type="sldNum" sz="quarter" idx="12"/>
          </p:nvPr>
        </p:nvSpPr>
        <p:spPr/>
        <p:txBody>
          <a:bodyPr/>
          <a:lstStyle/>
          <a:p>
            <a:pPr>
              <a:defRPr/>
            </a:pPr>
            <a:fld id="{1DDB6BF2-1031-4A83-8525-54CF51291594}" type="slidenum">
              <a:rPr lang="en-US" smtClean="0"/>
              <a:pPr>
                <a:defRPr/>
              </a:pPr>
              <a:t>12</a:t>
            </a:fld>
            <a:endParaRPr lang="en-US"/>
          </a:p>
        </p:txBody>
      </p:sp>
    </p:spTree>
    <p:extLst>
      <p:ext uri="{BB962C8B-B14F-4D97-AF65-F5344CB8AC3E}">
        <p14:creationId xmlns:p14="http://schemas.microsoft.com/office/powerpoint/2010/main" val="12119818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1811C-B2F9-2C7D-D9A5-6BA201A480FF}"/>
              </a:ext>
            </a:extLst>
          </p:cNvPr>
          <p:cNvSpPr>
            <a:spLocks noGrp="1"/>
          </p:cNvSpPr>
          <p:nvPr>
            <p:ph type="title"/>
          </p:nvPr>
        </p:nvSpPr>
        <p:spPr/>
        <p:txBody>
          <a:bodyPr/>
          <a:lstStyle/>
          <a:p>
            <a:r>
              <a:rPr lang="en-US"/>
              <a:t>Morrison v. Olson: background</a:t>
            </a:r>
          </a:p>
        </p:txBody>
      </p:sp>
      <p:pic>
        <p:nvPicPr>
          <p:cNvPr id="7" name="Content Placeholder 6" descr="A picture containing sky, outdoor, mountain, city&#10;&#10;Description automatically generated">
            <a:extLst>
              <a:ext uri="{FF2B5EF4-FFF2-40B4-BE49-F238E27FC236}">
                <a16:creationId xmlns:a16="http://schemas.microsoft.com/office/drawing/2014/main" id="{DFC8FFC0-B7C9-4C52-9560-BA27E5F3C91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80110" y="1104900"/>
            <a:ext cx="7300239" cy="4648200"/>
          </a:xfrm>
        </p:spPr>
      </p:pic>
      <p:sp>
        <p:nvSpPr>
          <p:cNvPr id="4" name="Footer Placeholder 3">
            <a:extLst>
              <a:ext uri="{FF2B5EF4-FFF2-40B4-BE49-F238E27FC236}">
                <a16:creationId xmlns:a16="http://schemas.microsoft.com/office/drawing/2014/main" id="{C405ABA6-79D0-B4D3-56A8-2B555E853C42}"/>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27FA3C34-7CD0-99A4-61AE-BCA5596606E8}"/>
              </a:ext>
            </a:extLst>
          </p:cNvPr>
          <p:cNvSpPr>
            <a:spLocks noGrp="1"/>
          </p:cNvSpPr>
          <p:nvPr>
            <p:ph type="sldNum" sz="quarter" idx="12"/>
          </p:nvPr>
        </p:nvSpPr>
        <p:spPr/>
        <p:txBody>
          <a:bodyPr/>
          <a:lstStyle/>
          <a:p>
            <a:pPr>
              <a:defRPr/>
            </a:pPr>
            <a:fld id="{1DDB6BF2-1031-4A83-8525-54CF51291594}" type="slidenum">
              <a:rPr lang="en-US" smtClean="0"/>
              <a:pPr>
                <a:defRPr/>
              </a:pPr>
              <a:t>13</a:t>
            </a:fld>
            <a:endParaRPr lang="en-US"/>
          </a:p>
        </p:txBody>
      </p:sp>
    </p:spTree>
    <p:extLst>
      <p:ext uri="{BB962C8B-B14F-4D97-AF65-F5344CB8AC3E}">
        <p14:creationId xmlns:p14="http://schemas.microsoft.com/office/powerpoint/2010/main" val="107675944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623B1-1411-9023-419B-81A585C28A87}"/>
              </a:ext>
            </a:extLst>
          </p:cNvPr>
          <p:cNvSpPr>
            <a:spLocks noGrp="1"/>
          </p:cNvSpPr>
          <p:nvPr>
            <p:ph type="title"/>
          </p:nvPr>
        </p:nvSpPr>
        <p:spPr/>
        <p:txBody>
          <a:bodyPr/>
          <a:lstStyle/>
          <a:p>
            <a:r>
              <a:rPr lang="en-US"/>
              <a:t>Morrison v. Olson: removal provision</a:t>
            </a:r>
          </a:p>
        </p:txBody>
      </p:sp>
      <p:sp>
        <p:nvSpPr>
          <p:cNvPr id="3" name="Content Placeholder 2">
            <a:extLst>
              <a:ext uri="{FF2B5EF4-FFF2-40B4-BE49-F238E27FC236}">
                <a16:creationId xmlns:a16="http://schemas.microsoft.com/office/drawing/2014/main" id="{974D8AC0-B5D9-BDAC-0630-A952170B0E46}"/>
              </a:ext>
            </a:extLst>
          </p:cNvPr>
          <p:cNvSpPr>
            <a:spLocks noGrp="1"/>
          </p:cNvSpPr>
          <p:nvPr>
            <p:ph idx="1"/>
          </p:nvPr>
        </p:nvSpPr>
        <p:spPr/>
        <p:txBody>
          <a:bodyPr/>
          <a:lstStyle/>
          <a:p>
            <a:pPr marL="34290" indent="0">
              <a:buNone/>
            </a:pPr>
            <a:r>
              <a:rPr lang="en-US"/>
              <a:t>"An independent counsel appointed under this chapter may be removed from office, other than by impeachment and conviction, only by the personal action of the Attorney General and only for good cause, physical disability, mental incapacity, or any other condition that substantially impairs the performance of such independent counsel's duties."</a:t>
            </a:r>
          </a:p>
        </p:txBody>
      </p:sp>
      <p:sp>
        <p:nvSpPr>
          <p:cNvPr id="4" name="Footer Placeholder 3">
            <a:extLst>
              <a:ext uri="{FF2B5EF4-FFF2-40B4-BE49-F238E27FC236}">
                <a16:creationId xmlns:a16="http://schemas.microsoft.com/office/drawing/2014/main" id="{F3F7833A-5414-74B4-CF4B-163624C266A2}"/>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D85CE3CA-2FC5-D6E1-A6EB-9A3FFA9E7139}"/>
              </a:ext>
            </a:extLst>
          </p:cNvPr>
          <p:cNvSpPr>
            <a:spLocks noGrp="1"/>
          </p:cNvSpPr>
          <p:nvPr>
            <p:ph type="sldNum" sz="quarter" idx="12"/>
          </p:nvPr>
        </p:nvSpPr>
        <p:spPr/>
        <p:txBody>
          <a:bodyPr/>
          <a:lstStyle/>
          <a:p>
            <a:pPr>
              <a:defRPr/>
            </a:pPr>
            <a:fld id="{1DDB6BF2-1031-4A83-8525-54CF51291594}" type="slidenum">
              <a:rPr lang="en-US" smtClean="0"/>
              <a:pPr>
                <a:defRPr/>
              </a:pPr>
              <a:t>14</a:t>
            </a:fld>
            <a:endParaRPr lang="en-US"/>
          </a:p>
        </p:txBody>
      </p:sp>
    </p:spTree>
    <p:extLst>
      <p:ext uri="{BB962C8B-B14F-4D97-AF65-F5344CB8AC3E}">
        <p14:creationId xmlns:p14="http://schemas.microsoft.com/office/powerpoint/2010/main" val="35587385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44D54-6291-2953-1EBC-B4FAC714EB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6CE896-497F-5CAC-13A9-72019C796C9B}"/>
              </a:ext>
            </a:extLst>
          </p:cNvPr>
          <p:cNvSpPr>
            <a:spLocks noGrp="1"/>
          </p:cNvSpPr>
          <p:nvPr>
            <p:ph type="title"/>
          </p:nvPr>
        </p:nvSpPr>
        <p:spPr/>
        <p:txBody>
          <a:bodyPr>
            <a:normAutofit/>
          </a:bodyPr>
          <a:lstStyle/>
          <a:p>
            <a:r>
              <a:rPr lang="en-US"/>
              <a:t>Morrison v. Olson: Appointments Issue</a:t>
            </a:r>
          </a:p>
        </p:txBody>
      </p:sp>
      <p:sp>
        <p:nvSpPr>
          <p:cNvPr id="3" name="Content Placeholder 2">
            <a:extLst>
              <a:ext uri="{FF2B5EF4-FFF2-40B4-BE49-F238E27FC236}">
                <a16:creationId xmlns:a16="http://schemas.microsoft.com/office/drawing/2014/main" id="{47BBB30F-058E-B12B-B954-493550C295D9}"/>
              </a:ext>
            </a:extLst>
          </p:cNvPr>
          <p:cNvSpPr>
            <a:spLocks noGrp="1"/>
          </p:cNvSpPr>
          <p:nvPr>
            <p:ph idx="1"/>
          </p:nvPr>
        </p:nvSpPr>
        <p:spPr/>
        <p:txBody>
          <a:bodyPr/>
          <a:lstStyle/>
          <a:p>
            <a:pPr marL="34290" indent="0">
              <a:buNone/>
            </a:pPr>
            <a:r>
              <a:rPr lang="en-US"/>
              <a:t>Is the independent counsel an inferior officer?</a:t>
            </a:r>
          </a:p>
          <a:p>
            <a:pPr marL="34290" indent="0">
              <a:buNone/>
            </a:pPr>
            <a:endParaRPr lang="en-US"/>
          </a:p>
        </p:txBody>
      </p:sp>
      <p:sp>
        <p:nvSpPr>
          <p:cNvPr id="4" name="Footer Placeholder 3">
            <a:extLst>
              <a:ext uri="{FF2B5EF4-FFF2-40B4-BE49-F238E27FC236}">
                <a16:creationId xmlns:a16="http://schemas.microsoft.com/office/drawing/2014/main" id="{E518CB96-E604-AEA3-3D94-D204A6E35448}"/>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1903F05B-C93C-2278-A309-0B5DE5AC2607}"/>
              </a:ext>
            </a:extLst>
          </p:cNvPr>
          <p:cNvSpPr>
            <a:spLocks noGrp="1"/>
          </p:cNvSpPr>
          <p:nvPr>
            <p:ph type="sldNum" sz="quarter" idx="12"/>
          </p:nvPr>
        </p:nvSpPr>
        <p:spPr/>
        <p:txBody>
          <a:bodyPr/>
          <a:lstStyle/>
          <a:p>
            <a:pPr>
              <a:defRPr/>
            </a:pPr>
            <a:fld id="{1DDB6BF2-1031-4A83-8525-54CF51291594}" type="slidenum">
              <a:rPr lang="en-US" smtClean="0"/>
              <a:pPr>
                <a:defRPr/>
              </a:pPr>
              <a:t>15</a:t>
            </a:fld>
            <a:endParaRPr lang="en-US"/>
          </a:p>
        </p:txBody>
      </p:sp>
      <p:graphicFrame>
        <p:nvGraphicFramePr>
          <p:cNvPr id="6" name="Table 5">
            <a:extLst>
              <a:ext uri="{FF2B5EF4-FFF2-40B4-BE49-F238E27FC236}">
                <a16:creationId xmlns:a16="http://schemas.microsoft.com/office/drawing/2014/main" id="{EE4D0017-BD44-6BE0-3F46-D3FDB8FB90FE}"/>
              </a:ext>
            </a:extLst>
          </p:cNvPr>
          <p:cNvGraphicFramePr>
            <a:graphicFrameLocks noGrp="1"/>
          </p:cNvGraphicFramePr>
          <p:nvPr>
            <p:extLst>
              <p:ext uri="{D42A27DB-BD31-4B8C-83A1-F6EECF244321}">
                <p14:modId xmlns:p14="http://schemas.microsoft.com/office/powerpoint/2010/main" val="2755082507"/>
              </p:ext>
            </p:extLst>
          </p:nvPr>
        </p:nvGraphicFramePr>
        <p:xfrm>
          <a:off x="990600" y="2186940"/>
          <a:ext cx="7291182" cy="3078480"/>
        </p:xfrm>
        <a:graphic>
          <a:graphicData uri="http://schemas.openxmlformats.org/drawingml/2006/table">
            <a:tbl>
              <a:tblPr firstRow="1" firstCol="1" bandRow="1" bandCol="1">
                <a:tableStyleId>{5940675A-B579-460E-94D1-54222C63F5DA}</a:tableStyleId>
              </a:tblPr>
              <a:tblGrid>
                <a:gridCol w="457200">
                  <a:extLst>
                    <a:ext uri="{9D8B030D-6E8A-4147-A177-3AD203B41FA5}">
                      <a16:colId xmlns:a16="http://schemas.microsoft.com/office/drawing/2014/main" val="2698721550"/>
                    </a:ext>
                  </a:extLst>
                </a:gridCol>
                <a:gridCol w="3429000">
                  <a:extLst>
                    <a:ext uri="{9D8B030D-6E8A-4147-A177-3AD203B41FA5}">
                      <a16:colId xmlns:a16="http://schemas.microsoft.com/office/drawing/2014/main" val="89235378"/>
                    </a:ext>
                  </a:extLst>
                </a:gridCol>
                <a:gridCol w="3404982">
                  <a:extLst>
                    <a:ext uri="{9D8B030D-6E8A-4147-A177-3AD203B41FA5}">
                      <a16:colId xmlns:a16="http://schemas.microsoft.com/office/drawing/2014/main" val="1414166892"/>
                    </a:ext>
                  </a:extLst>
                </a:gridCol>
              </a:tblGrid>
              <a:tr h="0">
                <a:tc>
                  <a:txBody>
                    <a:bodyPr/>
                    <a:lstStyle/>
                    <a:p>
                      <a:pPr marL="0" marR="0">
                        <a:spcBef>
                          <a:spcPts val="0"/>
                        </a:spcBef>
                        <a:spcAft>
                          <a:spcPts val="1200"/>
                        </a:spcAft>
                      </a:pP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1200"/>
                        </a:spcAft>
                      </a:pPr>
                      <a:r>
                        <a:rPr lang="en-US" sz="1800">
                          <a:effectLst/>
                        </a:rPr>
                        <a:t>Majority: YES</a:t>
                      </a: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1200"/>
                        </a:spcAft>
                      </a:pPr>
                      <a:r>
                        <a:rPr lang="en-US" sz="1800">
                          <a:effectLst/>
                        </a:rPr>
                        <a:t>Dissent: NO</a:t>
                      </a: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636121312"/>
                  </a:ext>
                </a:extLst>
              </a:tr>
              <a:tr h="0">
                <a:tc>
                  <a:txBody>
                    <a:bodyPr/>
                    <a:lstStyle/>
                    <a:p>
                      <a:pPr marL="0" marR="0">
                        <a:spcBef>
                          <a:spcPts val="0"/>
                        </a:spcBef>
                        <a:spcAft>
                          <a:spcPts val="1200"/>
                        </a:spcAft>
                      </a:pPr>
                      <a:r>
                        <a:rPr lang="en-US" sz="1800">
                          <a:effectLst/>
                        </a:rPr>
                        <a:t>1</a:t>
                      </a: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1200"/>
                        </a:spcAft>
                      </a:pPr>
                      <a:endParaRPr lang="en-US" sz="1800">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1200"/>
                        </a:spcAft>
                      </a:pP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1200"/>
                        </a:spcAft>
                      </a:pP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147250771"/>
                  </a:ext>
                </a:extLst>
              </a:tr>
              <a:tr h="0">
                <a:tc>
                  <a:txBody>
                    <a:bodyPr/>
                    <a:lstStyle/>
                    <a:p>
                      <a:pPr marL="0" marR="0">
                        <a:spcBef>
                          <a:spcPts val="0"/>
                        </a:spcBef>
                        <a:spcAft>
                          <a:spcPts val="1200"/>
                        </a:spcAft>
                      </a:pPr>
                      <a:r>
                        <a:rPr lang="en-US" sz="1800">
                          <a:effectLst/>
                        </a:rPr>
                        <a:t>2</a:t>
                      </a: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1200"/>
                        </a:spcAft>
                      </a:pPr>
                      <a:endParaRPr lang="en-US" sz="1800">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1200"/>
                        </a:spcAft>
                      </a:pP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1200"/>
                        </a:spcAft>
                      </a:pP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862789563"/>
                  </a:ext>
                </a:extLst>
              </a:tr>
              <a:tr h="0">
                <a:tc>
                  <a:txBody>
                    <a:bodyPr/>
                    <a:lstStyle/>
                    <a:p>
                      <a:pPr marL="0" marR="0">
                        <a:spcBef>
                          <a:spcPts val="0"/>
                        </a:spcBef>
                        <a:spcAft>
                          <a:spcPts val="1200"/>
                        </a:spcAft>
                      </a:pPr>
                      <a:r>
                        <a:rPr lang="en-US" sz="1800">
                          <a:effectLst/>
                          <a:latin typeface="Calibri" panose="020F0502020204030204" pitchFamily="34" charset="0"/>
                          <a:ea typeface="Calibri" panose="020F0502020204030204" pitchFamily="34" charset="0"/>
                          <a:cs typeface="Calibri" panose="020F0502020204030204" pitchFamily="34" charset="0"/>
                        </a:rPr>
                        <a:t>3</a:t>
                      </a:r>
                    </a:p>
                  </a:txBody>
                  <a:tcPr marL="68580" marR="68580" marT="0" marB="0"/>
                </a:tc>
                <a:tc>
                  <a:txBody>
                    <a:bodyPr/>
                    <a:lstStyle/>
                    <a:p>
                      <a:pPr marL="0" marR="0">
                        <a:spcBef>
                          <a:spcPts val="0"/>
                        </a:spcBef>
                        <a:spcAft>
                          <a:spcPts val="1200"/>
                        </a:spcAft>
                      </a:pPr>
                      <a:endParaRPr lang="en-US" sz="1800">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1200"/>
                        </a:spcAft>
                      </a:pP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1200"/>
                        </a:spcAft>
                      </a:pP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923932372"/>
                  </a:ext>
                </a:extLst>
              </a:tr>
              <a:tr h="0">
                <a:tc>
                  <a:txBody>
                    <a:bodyPr/>
                    <a:lstStyle/>
                    <a:p>
                      <a:pPr marL="0" marR="0">
                        <a:spcBef>
                          <a:spcPts val="0"/>
                        </a:spcBef>
                        <a:spcAft>
                          <a:spcPts val="1200"/>
                        </a:spcAft>
                      </a:pPr>
                      <a:r>
                        <a:rPr lang="en-US" sz="1800">
                          <a:effectLst/>
                          <a:latin typeface="Calibri" panose="020F0502020204030204" pitchFamily="34" charset="0"/>
                          <a:ea typeface="Calibri" panose="020F0502020204030204" pitchFamily="34" charset="0"/>
                          <a:cs typeface="Calibri" panose="020F0502020204030204" pitchFamily="34" charset="0"/>
                        </a:rPr>
                        <a:t>4</a:t>
                      </a:r>
                    </a:p>
                  </a:txBody>
                  <a:tcPr marL="68580" marR="68580" marT="0" marB="0"/>
                </a:tc>
                <a:tc>
                  <a:txBody>
                    <a:bodyPr/>
                    <a:lstStyle/>
                    <a:p>
                      <a:pPr marL="0" marR="0">
                        <a:spcBef>
                          <a:spcPts val="0"/>
                        </a:spcBef>
                        <a:spcAft>
                          <a:spcPts val="1200"/>
                        </a:spcAft>
                      </a:pPr>
                      <a:endParaRPr lang="en-US" sz="1800">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1200"/>
                        </a:spcAft>
                      </a:pP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1200"/>
                        </a:spcAft>
                      </a:pP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86754325"/>
                  </a:ext>
                </a:extLst>
              </a:tr>
            </a:tbl>
          </a:graphicData>
        </a:graphic>
      </p:graphicFrame>
    </p:spTree>
    <p:extLst>
      <p:ext uri="{BB962C8B-B14F-4D97-AF65-F5344CB8AC3E}">
        <p14:creationId xmlns:p14="http://schemas.microsoft.com/office/powerpoint/2010/main" val="239022055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56BE6-1FF2-0C82-AE75-4B58BEF07676}"/>
              </a:ext>
            </a:extLst>
          </p:cNvPr>
          <p:cNvSpPr>
            <a:spLocks noGrp="1"/>
          </p:cNvSpPr>
          <p:nvPr>
            <p:ph type="title"/>
          </p:nvPr>
        </p:nvSpPr>
        <p:spPr/>
        <p:txBody>
          <a:bodyPr>
            <a:normAutofit/>
          </a:bodyPr>
          <a:lstStyle/>
          <a:p>
            <a:r>
              <a:rPr lang="en-US"/>
              <a:t>Morrison v. Olson: Appointments Issue</a:t>
            </a:r>
          </a:p>
        </p:txBody>
      </p:sp>
      <p:sp>
        <p:nvSpPr>
          <p:cNvPr id="3" name="Content Placeholder 2">
            <a:extLst>
              <a:ext uri="{FF2B5EF4-FFF2-40B4-BE49-F238E27FC236}">
                <a16:creationId xmlns:a16="http://schemas.microsoft.com/office/drawing/2014/main" id="{DFD85806-BD7B-A2B7-20BD-97179E0BDD0D}"/>
              </a:ext>
            </a:extLst>
          </p:cNvPr>
          <p:cNvSpPr>
            <a:spLocks noGrp="1"/>
          </p:cNvSpPr>
          <p:nvPr>
            <p:ph idx="1"/>
          </p:nvPr>
        </p:nvSpPr>
        <p:spPr/>
        <p:txBody>
          <a:bodyPr/>
          <a:lstStyle/>
          <a:p>
            <a:pPr marL="34290" indent="0">
              <a:buNone/>
            </a:pPr>
            <a:r>
              <a:rPr lang="en-US"/>
              <a:t>Is the independent counsel an inferior officer?</a:t>
            </a:r>
          </a:p>
          <a:p>
            <a:pPr marL="34290" indent="0">
              <a:buNone/>
            </a:pPr>
            <a:endParaRPr lang="en-US"/>
          </a:p>
        </p:txBody>
      </p:sp>
      <p:sp>
        <p:nvSpPr>
          <p:cNvPr id="4" name="Footer Placeholder 3">
            <a:extLst>
              <a:ext uri="{FF2B5EF4-FFF2-40B4-BE49-F238E27FC236}">
                <a16:creationId xmlns:a16="http://schemas.microsoft.com/office/drawing/2014/main" id="{4EF14EA9-E756-E3CF-48CE-5D21588714DE}"/>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793B76C5-43EB-ABC2-B13E-765A5237FA29}"/>
              </a:ext>
            </a:extLst>
          </p:cNvPr>
          <p:cNvSpPr>
            <a:spLocks noGrp="1"/>
          </p:cNvSpPr>
          <p:nvPr>
            <p:ph type="sldNum" sz="quarter" idx="12"/>
          </p:nvPr>
        </p:nvSpPr>
        <p:spPr/>
        <p:txBody>
          <a:bodyPr/>
          <a:lstStyle/>
          <a:p>
            <a:pPr>
              <a:defRPr/>
            </a:pPr>
            <a:fld id="{1DDB6BF2-1031-4A83-8525-54CF51291594}" type="slidenum">
              <a:rPr lang="en-US" smtClean="0"/>
              <a:pPr>
                <a:defRPr/>
              </a:pPr>
              <a:t>16</a:t>
            </a:fld>
            <a:endParaRPr lang="en-US"/>
          </a:p>
        </p:txBody>
      </p:sp>
      <p:graphicFrame>
        <p:nvGraphicFramePr>
          <p:cNvPr id="6" name="Table 5">
            <a:extLst>
              <a:ext uri="{FF2B5EF4-FFF2-40B4-BE49-F238E27FC236}">
                <a16:creationId xmlns:a16="http://schemas.microsoft.com/office/drawing/2014/main" id="{90F270E4-4D17-CC20-75E8-584C299D5D5F}"/>
              </a:ext>
            </a:extLst>
          </p:cNvPr>
          <p:cNvGraphicFramePr>
            <a:graphicFrameLocks noGrp="1"/>
          </p:cNvGraphicFramePr>
          <p:nvPr>
            <p:extLst>
              <p:ext uri="{D42A27DB-BD31-4B8C-83A1-F6EECF244321}">
                <p14:modId xmlns:p14="http://schemas.microsoft.com/office/powerpoint/2010/main" val="2867864112"/>
              </p:ext>
            </p:extLst>
          </p:nvPr>
        </p:nvGraphicFramePr>
        <p:xfrm>
          <a:off x="990600" y="2186940"/>
          <a:ext cx="7291182" cy="2194560"/>
        </p:xfrm>
        <a:graphic>
          <a:graphicData uri="http://schemas.openxmlformats.org/drawingml/2006/table">
            <a:tbl>
              <a:tblPr firstRow="1" firstCol="1" bandRow="1" bandCol="1">
                <a:tableStyleId>{5940675A-B579-460E-94D1-54222C63F5DA}</a:tableStyleId>
              </a:tblPr>
              <a:tblGrid>
                <a:gridCol w="457200">
                  <a:extLst>
                    <a:ext uri="{9D8B030D-6E8A-4147-A177-3AD203B41FA5}">
                      <a16:colId xmlns:a16="http://schemas.microsoft.com/office/drawing/2014/main" val="2698721550"/>
                    </a:ext>
                  </a:extLst>
                </a:gridCol>
                <a:gridCol w="3429000">
                  <a:extLst>
                    <a:ext uri="{9D8B030D-6E8A-4147-A177-3AD203B41FA5}">
                      <a16:colId xmlns:a16="http://schemas.microsoft.com/office/drawing/2014/main" val="89235378"/>
                    </a:ext>
                  </a:extLst>
                </a:gridCol>
                <a:gridCol w="3404982">
                  <a:extLst>
                    <a:ext uri="{9D8B030D-6E8A-4147-A177-3AD203B41FA5}">
                      <a16:colId xmlns:a16="http://schemas.microsoft.com/office/drawing/2014/main" val="1414166892"/>
                    </a:ext>
                  </a:extLst>
                </a:gridCol>
              </a:tblGrid>
              <a:tr h="0">
                <a:tc>
                  <a:txBody>
                    <a:bodyPr/>
                    <a:lstStyle/>
                    <a:p>
                      <a:pPr marL="0" marR="0">
                        <a:spcBef>
                          <a:spcPts val="0"/>
                        </a:spcBef>
                        <a:spcAft>
                          <a:spcPts val="1200"/>
                        </a:spcAft>
                      </a:pP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1200"/>
                        </a:spcAft>
                      </a:pPr>
                      <a:r>
                        <a:rPr lang="en-US" sz="1800">
                          <a:effectLst/>
                        </a:rPr>
                        <a:t>Majority: YES</a:t>
                      </a: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1200"/>
                        </a:spcAft>
                      </a:pPr>
                      <a:r>
                        <a:rPr lang="en-US" sz="1800">
                          <a:effectLst/>
                        </a:rPr>
                        <a:t>Dissent: NO</a:t>
                      </a: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636121312"/>
                  </a:ext>
                </a:extLst>
              </a:tr>
              <a:tr h="0">
                <a:tc>
                  <a:txBody>
                    <a:bodyPr/>
                    <a:lstStyle/>
                    <a:p>
                      <a:pPr marL="0" marR="0">
                        <a:spcBef>
                          <a:spcPts val="0"/>
                        </a:spcBef>
                        <a:spcAft>
                          <a:spcPts val="1200"/>
                        </a:spcAft>
                      </a:pPr>
                      <a:r>
                        <a:rPr lang="en-US" sz="1800">
                          <a:effectLst/>
                        </a:rPr>
                        <a:t>1</a:t>
                      </a: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1200"/>
                        </a:spcAft>
                      </a:pPr>
                      <a:r>
                        <a:rPr lang="en-US" sz="1800">
                          <a:effectLst/>
                        </a:rPr>
                        <a:t>subject to removal by higher executive branch official</a:t>
                      </a: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1200"/>
                        </a:spcAft>
                      </a:pPr>
                      <a:r>
                        <a:rPr lang="en-US" sz="1800">
                          <a:effectLst/>
                          <a:latin typeface="Calibri" panose="020F0502020204030204" pitchFamily="34" charset="0"/>
                          <a:ea typeface="Calibri" panose="020F0502020204030204" pitchFamily="34" charset="0"/>
                          <a:cs typeface="Calibri" panose="020F0502020204030204" pitchFamily="34" charset="0"/>
                        </a:rPr>
                        <a:t>This is relevant why?</a:t>
                      </a:r>
                    </a:p>
                  </a:txBody>
                  <a:tcPr marL="68580" marR="68580" marT="0" marB="0"/>
                </a:tc>
                <a:extLst>
                  <a:ext uri="{0D108BD9-81ED-4DB2-BD59-A6C34878D82A}">
                    <a16:rowId xmlns:a16="http://schemas.microsoft.com/office/drawing/2014/main" val="2147250771"/>
                  </a:ext>
                </a:extLst>
              </a:tr>
              <a:tr h="0">
                <a:tc>
                  <a:txBody>
                    <a:bodyPr/>
                    <a:lstStyle/>
                    <a:p>
                      <a:pPr marL="0" marR="0">
                        <a:spcBef>
                          <a:spcPts val="0"/>
                        </a:spcBef>
                        <a:spcAft>
                          <a:spcPts val="1200"/>
                        </a:spcAft>
                      </a:pPr>
                      <a:r>
                        <a:rPr lang="en-US" sz="1800">
                          <a:effectLst/>
                        </a:rPr>
                        <a:t>2</a:t>
                      </a: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1200"/>
                        </a:spcAft>
                      </a:pPr>
                      <a:r>
                        <a:rPr lang="en-US" sz="1800">
                          <a:effectLst/>
                        </a:rPr>
                        <a:t>performs only certain, limited duties</a:t>
                      </a: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1200"/>
                        </a:spcAft>
                      </a:pPr>
                      <a:r>
                        <a:rPr lang="en-US" sz="1800">
                          <a:effectLst/>
                        </a:rPr>
                        <a:t>Really? has all powers of AG, and then some</a:t>
                      </a: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862789563"/>
                  </a:ext>
                </a:extLst>
              </a:tr>
              <a:tr h="0">
                <a:tc>
                  <a:txBody>
                    <a:bodyPr/>
                    <a:lstStyle/>
                    <a:p>
                      <a:pPr marL="0" marR="0">
                        <a:spcBef>
                          <a:spcPts val="0"/>
                        </a:spcBef>
                        <a:spcAft>
                          <a:spcPts val="1200"/>
                        </a:spcAft>
                      </a:pPr>
                      <a:r>
                        <a:rPr lang="en-US" sz="1800">
                          <a:effectLst/>
                          <a:latin typeface="Calibri" panose="020F0502020204030204" pitchFamily="34" charset="0"/>
                          <a:ea typeface="Calibri" panose="020F0502020204030204" pitchFamily="34" charset="0"/>
                          <a:cs typeface="Calibri" panose="020F0502020204030204" pitchFamily="34" charset="0"/>
                        </a:rPr>
                        <a:t>3</a:t>
                      </a:r>
                    </a:p>
                  </a:txBody>
                  <a:tcPr marL="68580" marR="68580" marT="0" marB="0"/>
                </a:tc>
                <a:tc>
                  <a:txBody>
                    <a:bodyPr/>
                    <a:lstStyle/>
                    <a:p>
                      <a:pPr marL="0" marR="0">
                        <a:spcBef>
                          <a:spcPts val="0"/>
                        </a:spcBef>
                        <a:spcAft>
                          <a:spcPts val="1200"/>
                        </a:spcAft>
                      </a:pPr>
                      <a:r>
                        <a:rPr lang="en-US" sz="1800">
                          <a:effectLst/>
                        </a:rPr>
                        <a:t>limited in jurisdiction</a:t>
                      </a: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1200"/>
                        </a:spcAft>
                      </a:pPr>
                      <a:r>
                        <a:rPr lang="en-US" sz="1800">
                          <a:effectLst/>
                        </a:rPr>
                        <a:t>Cf. Luxembourg</a:t>
                      </a: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923932372"/>
                  </a:ext>
                </a:extLst>
              </a:tr>
              <a:tr h="0">
                <a:tc>
                  <a:txBody>
                    <a:bodyPr/>
                    <a:lstStyle/>
                    <a:p>
                      <a:pPr marL="0" marR="0">
                        <a:spcBef>
                          <a:spcPts val="0"/>
                        </a:spcBef>
                        <a:spcAft>
                          <a:spcPts val="1200"/>
                        </a:spcAft>
                      </a:pPr>
                      <a:r>
                        <a:rPr lang="en-US" sz="1800">
                          <a:effectLst/>
                          <a:latin typeface="Calibri" panose="020F0502020204030204" pitchFamily="34" charset="0"/>
                          <a:ea typeface="Calibri" panose="020F0502020204030204" pitchFamily="34" charset="0"/>
                          <a:cs typeface="Calibri" panose="020F0502020204030204" pitchFamily="34" charset="0"/>
                        </a:rPr>
                        <a:t>4</a:t>
                      </a:r>
                    </a:p>
                  </a:txBody>
                  <a:tcPr marL="68580" marR="68580" marT="0" marB="0"/>
                </a:tc>
                <a:tc>
                  <a:txBody>
                    <a:bodyPr/>
                    <a:lstStyle/>
                    <a:p>
                      <a:pPr marL="0" marR="0">
                        <a:spcBef>
                          <a:spcPts val="0"/>
                        </a:spcBef>
                        <a:spcAft>
                          <a:spcPts val="1200"/>
                        </a:spcAft>
                      </a:pPr>
                      <a:r>
                        <a:rPr lang="en-US" sz="1800">
                          <a:effectLst/>
                          <a:latin typeface="Calibri" panose="020F0502020204030204" pitchFamily="34" charset="0"/>
                          <a:ea typeface="Calibri" panose="020F0502020204030204" pitchFamily="34" charset="0"/>
                          <a:cs typeface="Calibri" panose="020F0502020204030204" pitchFamily="34" charset="0"/>
                        </a:rPr>
                        <a:t>limited in tenure</a:t>
                      </a:r>
                    </a:p>
                  </a:txBody>
                  <a:tcPr marL="68580" marR="68580" marT="0" marB="0"/>
                </a:tc>
                <a:tc>
                  <a:txBody>
                    <a:bodyPr/>
                    <a:lstStyle/>
                    <a:p>
                      <a:pPr marL="0" marR="0">
                        <a:spcBef>
                          <a:spcPts val="0"/>
                        </a:spcBef>
                        <a:spcAft>
                          <a:spcPts val="1200"/>
                        </a:spcAft>
                      </a:pPr>
                      <a:r>
                        <a:rPr lang="en-US" sz="1800">
                          <a:effectLst/>
                        </a:rPr>
                        <a:t>Not really limited: IC decides when to stop</a:t>
                      </a: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86754325"/>
                  </a:ext>
                </a:extLst>
              </a:tr>
            </a:tbl>
          </a:graphicData>
        </a:graphic>
      </p:graphicFrame>
    </p:spTree>
    <p:extLst>
      <p:ext uri="{BB962C8B-B14F-4D97-AF65-F5344CB8AC3E}">
        <p14:creationId xmlns:p14="http://schemas.microsoft.com/office/powerpoint/2010/main" val="111407335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A1C11-E24E-DF25-9482-BCDF2E6024A0}"/>
              </a:ext>
            </a:extLst>
          </p:cNvPr>
          <p:cNvSpPr>
            <a:spLocks noGrp="1"/>
          </p:cNvSpPr>
          <p:nvPr>
            <p:ph type="title"/>
          </p:nvPr>
        </p:nvSpPr>
        <p:spPr/>
        <p:txBody>
          <a:bodyPr/>
          <a:lstStyle/>
          <a:p>
            <a:r>
              <a:rPr lang="en-US"/>
              <a:t>Morrison v. Olson</a:t>
            </a:r>
          </a:p>
        </p:txBody>
      </p:sp>
      <p:sp>
        <p:nvSpPr>
          <p:cNvPr id="3" name="Content Placeholder 2">
            <a:extLst>
              <a:ext uri="{FF2B5EF4-FFF2-40B4-BE49-F238E27FC236}">
                <a16:creationId xmlns:a16="http://schemas.microsoft.com/office/drawing/2014/main" id="{27FE0318-9A3D-5988-4ADF-6EFD7F52C22E}"/>
              </a:ext>
            </a:extLst>
          </p:cNvPr>
          <p:cNvSpPr>
            <a:spLocks noGrp="1"/>
          </p:cNvSpPr>
          <p:nvPr>
            <p:ph idx="1"/>
          </p:nvPr>
        </p:nvSpPr>
        <p:spPr/>
        <p:txBody>
          <a:bodyPr>
            <a:normAutofit lnSpcReduction="10000"/>
          </a:bodyPr>
          <a:lstStyle/>
          <a:p>
            <a:pPr marL="34290" indent="0">
              <a:buNone/>
            </a:pPr>
            <a:r>
              <a:rPr lang="en-US"/>
              <a:t>“We undoubtedly did rely on the terms ‘quasi-legislative’ and ‘quasi-judicial’ to distinguish the officials involved in </a:t>
            </a:r>
            <a:r>
              <a:rPr lang="en-US" i="1"/>
              <a:t>Humphrey's Executor </a:t>
            </a:r>
            <a:r>
              <a:rPr lang="en-US"/>
              <a:t> and </a:t>
            </a:r>
            <a:r>
              <a:rPr lang="en-US" i="1"/>
              <a:t>Wiener</a:t>
            </a:r>
            <a:r>
              <a:rPr lang="en-US"/>
              <a:t> from those in </a:t>
            </a:r>
            <a:r>
              <a:rPr lang="en-US" i="1"/>
              <a:t>Myers</a:t>
            </a:r>
            <a:r>
              <a:rPr lang="en-US"/>
              <a:t>, but our present considered view is that the determination of whether the Constitution allows Congress to impose a "good cause"-type restriction on the President's power to remove an official cannot be made to turn on whether or not that official is classified as "purely executive." . . . </a:t>
            </a:r>
            <a:r>
              <a:rPr lang="en-US" b="1"/>
              <a:t>[T]he real question is whether the removal restrictions are of such a nature that they impede the President's ability to perform his constitutional duty</a:t>
            </a:r>
            <a:r>
              <a:rPr lang="en-US"/>
              <a:t>, and the functions of the officials in question must be analyzed in that light.”</a:t>
            </a:r>
          </a:p>
        </p:txBody>
      </p:sp>
      <p:sp>
        <p:nvSpPr>
          <p:cNvPr id="4" name="Footer Placeholder 3">
            <a:extLst>
              <a:ext uri="{FF2B5EF4-FFF2-40B4-BE49-F238E27FC236}">
                <a16:creationId xmlns:a16="http://schemas.microsoft.com/office/drawing/2014/main" id="{90BE9FF7-08DB-3A76-C9E1-7C85AA234AC2}"/>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D0BB48AE-D8CC-16B0-FAFD-5F7193947202}"/>
              </a:ext>
            </a:extLst>
          </p:cNvPr>
          <p:cNvSpPr>
            <a:spLocks noGrp="1"/>
          </p:cNvSpPr>
          <p:nvPr>
            <p:ph type="sldNum" sz="quarter" idx="12"/>
          </p:nvPr>
        </p:nvSpPr>
        <p:spPr/>
        <p:txBody>
          <a:bodyPr/>
          <a:lstStyle/>
          <a:p>
            <a:pPr>
              <a:defRPr/>
            </a:pPr>
            <a:fld id="{1DDB6BF2-1031-4A83-8525-54CF51291594}" type="slidenum">
              <a:rPr lang="en-US" smtClean="0"/>
              <a:pPr>
                <a:defRPr/>
              </a:pPr>
              <a:t>17</a:t>
            </a:fld>
            <a:endParaRPr lang="en-US"/>
          </a:p>
        </p:txBody>
      </p:sp>
    </p:spTree>
    <p:extLst>
      <p:ext uri="{BB962C8B-B14F-4D97-AF65-F5344CB8AC3E}">
        <p14:creationId xmlns:p14="http://schemas.microsoft.com/office/powerpoint/2010/main" val="137982066"/>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A1C11-E24E-DF25-9482-BCDF2E6024A0}"/>
              </a:ext>
            </a:extLst>
          </p:cNvPr>
          <p:cNvSpPr>
            <a:spLocks noGrp="1"/>
          </p:cNvSpPr>
          <p:nvPr>
            <p:ph type="title"/>
          </p:nvPr>
        </p:nvSpPr>
        <p:spPr/>
        <p:txBody>
          <a:bodyPr/>
          <a:lstStyle/>
          <a:p>
            <a:r>
              <a:rPr lang="en-US" err="1"/>
              <a:t>Seila</a:t>
            </a:r>
            <a:r>
              <a:rPr lang="en-US"/>
              <a:t> Law, L.L.C., v. CFPB</a:t>
            </a:r>
          </a:p>
        </p:txBody>
      </p:sp>
      <p:sp>
        <p:nvSpPr>
          <p:cNvPr id="3" name="Content Placeholder 2">
            <a:extLst>
              <a:ext uri="{FF2B5EF4-FFF2-40B4-BE49-F238E27FC236}">
                <a16:creationId xmlns:a16="http://schemas.microsoft.com/office/drawing/2014/main" id="{27FE0318-9A3D-5988-4ADF-6EFD7F52C22E}"/>
              </a:ext>
            </a:extLst>
          </p:cNvPr>
          <p:cNvSpPr>
            <a:spLocks noGrp="1"/>
          </p:cNvSpPr>
          <p:nvPr>
            <p:ph idx="1"/>
          </p:nvPr>
        </p:nvSpPr>
        <p:spPr/>
        <p:txBody>
          <a:bodyPr>
            <a:normAutofit/>
          </a:bodyPr>
          <a:lstStyle/>
          <a:p>
            <a:pPr marL="34290" indent="0">
              <a:buNone/>
            </a:pPr>
            <a:r>
              <a:rPr lang="en-US"/>
              <a:t>Our precedents have recognized </a:t>
            </a:r>
            <a:r>
              <a:rPr lang="en-US" b="1"/>
              <a:t>only two exceptions </a:t>
            </a:r>
            <a:r>
              <a:rPr lang="en-US"/>
              <a:t>to the President’s unrestricted removal power. In </a:t>
            </a:r>
            <a:r>
              <a:rPr lang="en-US" i="1"/>
              <a:t>Humphrey’s Executor v. United States</a:t>
            </a:r>
            <a:r>
              <a:rPr lang="en-US"/>
              <a:t>, we held that Congress could create </a:t>
            </a:r>
            <a:r>
              <a:rPr lang="en-US" b="1"/>
              <a:t>expert agencies led by a group of principal officers removable by the President only for good cause</a:t>
            </a:r>
            <a:r>
              <a:rPr lang="en-US"/>
              <a:t>. And in </a:t>
            </a:r>
            <a:r>
              <a:rPr lang="en-US" i="1"/>
              <a:t>United States v. Perkins </a:t>
            </a:r>
            <a:r>
              <a:rPr lang="en-US"/>
              <a:t>(1886) and </a:t>
            </a:r>
            <a:r>
              <a:rPr lang="en-US" i="1"/>
              <a:t>Morrison v. Olson</a:t>
            </a:r>
            <a:r>
              <a:rPr lang="en-US"/>
              <a:t>, we held that Congress could provide tenure protections </a:t>
            </a:r>
            <a:r>
              <a:rPr lang="en-US" b="1"/>
              <a:t>to certain inferior officers with narrowly defined duties</a:t>
            </a:r>
            <a:r>
              <a:rPr lang="en-US"/>
              <a:t>.</a:t>
            </a:r>
          </a:p>
        </p:txBody>
      </p:sp>
      <p:sp>
        <p:nvSpPr>
          <p:cNvPr id="4" name="Footer Placeholder 3">
            <a:extLst>
              <a:ext uri="{FF2B5EF4-FFF2-40B4-BE49-F238E27FC236}">
                <a16:creationId xmlns:a16="http://schemas.microsoft.com/office/drawing/2014/main" id="{90BE9FF7-08DB-3A76-C9E1-7C85AA234AC2}"/>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D0BB48AE-D8CC-16B0-FAFD-5F7193947202}"/>
              </a:ext>
            </a:extLst>
          </p:cNvPr>
          <p:cNvSpPr>
            <a:spLocks noGrp="1"/>
          </p:cNvSpPr>
          <p:nvPr>
            <p:ph type="sldNum" sz="quarter" idx="12"/>
          </p:nvPr>
        </p:nvSpPr>
        <p:spPr/>
        <p:txBody>
          <a:bodyPr/>
          <a:lstStyle/>
          <a:p>
            <a:pPr>
              <a:defRPr/>
            </a:pPr>
            <a:fld id="{1DDB6BF2-1031-4A83-8525-54CF51291594}" type="slidenum">
              <a:rPr lang="en-US" smtClean="0"/>
              <a:pPr>
                <a:defRPr/>
              </a:pPr>
              <a:t>18</a:t>
            </a:fld>
            <a:endParaRPr lang="en-US"/>
          </a:p>
        </p:txBody>
      </p:sp>
    </p:spTree>
    <p:extLst>
      <p:ext uri="{BB962C8B-B14F-4D97-AF65-F5344CB8AC3E}">
        <p14:creationId xmlns:p14="http://schemas.microsoft.com/office/powerpoint/2010/main" val="361972728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E0729-880F-4818-09B2-1987AADB1ACA}"/>
              </a:ext>
            </a:extLst>
          </p:cNvPr>
          <p:cNvSpPr>
            <a:spLocks noGrp="1"/>
          </p:cNvSpPr>
          <p:nvPr>
            <p:ph type="title"/>
          </p:nvPr>
        </p:nvSpPr>
        <p:spPr/>
        <p:txBody>
          <a:bodyPr>
            <a:normAutofit/>
          </a:bodyPr>
          <a:lstStyle/>
          <a:p>
            <a:r>
              <a:rPr lang="en-US"/>
              <a:t>Removal hypothetical</a:t>
            </a:r>
          </a:p>
        </p:txBody>
      </p:sp>
      <p:sp>
        <p:nvSpPr>
          <p:cNvPr id="3" name="Content Placeholder 2">
            <a:extLst>
              <a:ext uri="{FF2B5EF4-FFF2-40B4-BE49-F238E27FC236}">
                <a16:creationId xmlns:a16="http://schemas.microsoft.com/office/drawing/2014/main" id="{E8CA72E4-DBC3-80E4-944D-2CA290357606}"/>
              </a:ext>
            </a:extLst>
          </p:cNvPr>
          <p:cNvSpPr>
            <a:spLocks noGrp="1"/>
          </p:cNvSpPr>
          <p:nvPr>
            <p:ph idx="1"/>
          </p:nvPr>
        </p:nvSpPr>
        <p:spPr/>
        <p:txBody>
          <a:bodyPr/>
          <a:lstStyle/>
          <a:p>
            <a:pPr marL="34290" indent="0">
              <a:buNone/>
            </a:pPr>
            <a:r>
              <a:rPr lang="en-US"/>
              <a:t>Suppose that there is an official in the Internal Revenue Service (IRS) called the Chief Audit Officer (CAO). The CAO is responsible for deciding whether to perform tax audits of individuals based on statutory standards. By law, the decisions of the CAO can be reversed by the IRS Commissioner only for clear error. The CAO can only be removed by the Commissioner for cause. (The Commissioner can be removed by the President at will.)</a:t>
            </a:r>
          </a:p>
          <a:p>
            <a:pPr marL="34290" indent="0">
              <a:buNone/>
            </a:pPr>
            <a:endParaRPr lang="en-US"/>
          </a:p>
          <a:p>
            <a:pPr marL="34290" indent="0">
              <a:buNone/>
            </a:pPr>
            <a:r>
              <a:rPr lang="en-US"/>
              <a:t>Is the removal restriction on the CAO constitutional? What are the best arguments both ways?    </a:t>
            </a:r>
          </a:p>
        </p:txBody>
      </p:sp>
      <p:sp>
        <p:nvSpPr>
          <p:cNvPr id="4" name="Footer Placeholder 3">
            <a:extLst>
              <a:ext uri="{FF2B5EF4-FFF2-40B4-BE49-F238E27FC236}">
                <a16:creationId xmlns:a16="http://schemas.microsoft.com/office/drawing/2014/main" id="{D9048D7A-052B-F6DE-F3BD-151D9E799C4D}"/>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1CE445E8-BD94-FCA7-D5B0-32EB32470445}"/>
              </a:ext>
            </a:extLst>
          </p:cNvPr>
          <p:cNvSpPr>
            <a:spLocks noGrp="1"/>
          </p:cNvSpPr>
          <p:nvPr>
            <p:ph type="sldNum" sz="quarter" idx="12"/>
          </p:nvPr>
        </p:nvSpPr>
        <p:spPr/>
        <p:txBody>
          <a:bodyPr/>
          <a:lstStyle/>
          <a:p>
            <a:pPr>
              <a:defRPr/>
            </a:pPr>
            <a:fld id="{1DDB6BF2-1031-4A83-8525-54CF51291594}" type="slidenum">
              <a:rPr lang="en-US" smtClean="0"/>
              <a:pPr>
                <a:defRPr/>
              </a:pPr>
              <a:t>19</a:t>
            </a:fld>
            <a:endParaRPr lang="en-US"/>
          </a:p>
        </p:txBody>
      </p:sp>
    </p:spTree>
    <p:extLst>
      <p:ext uri="{BB962C8B-B14F-4D97-AF65-F5344CB8AC3E}">
        <p14:creationId xmlns:p14="http://schemas.microsoft.com/office/powerpoint/2010/main" val="230133042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9262C-AE22-ABB0-C3F0-2A7D9E0949F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485041B-50B2-9718-FA6B-94FF7C7EDFE0}"/>
              </a:ext>
            </a:extLst>
          </p:cNvPr>
          <p:cNvSpPr>
            <a:spLocks noGrp="1"/>
          </p:cNvSpPr>
          <p:nvPr>
            <p:ph idx="1"/>
          </p:nvPr>
        </p:nvSpPr>
        <p:spPr/>
        <p:txBody>
          <a:bodyPr/>
          <a:lstStyle/>
          <a:p>
            <a:r>
              <a:rPr lang="en-US"/>
              <a:t>https://</a:t>
            </a:r>
            <a:r>
              <a:rPr lang="en-US" err="1"/>
              <a:t>www.justice.gov</a:t>
            </a:r>
            <a:r>
              <a:rPr lang="en-US"/>
              <a:t>/</a:t>
            </a:r>
            <a:r>
              <a:rPr lang="en-US" err="1"/>
              <a:t>opa</a:t>
            </a:r>
            <a:r>
              <a:rPr lang="en-US"/>
              <a:t>/press-release/file/1462481/download</a:t>
            </a:r>
          </a:p>
        </p:txBody>
      </p:sp>
      <p:sp>
        <p:nvSpPr>
          <p:cNvPr id="4" name="Footer Placeholder 3">
            <a:extLst>
              <a:ext uri="{FF2B5EF4-FFF2-40B4-BE49-F238E27FC236}">
                <a16:creationId xmlns:a16="http://schemas.microsoft.com/office/drawing/2014/main" id="{167B04EE-6FB9-8D24-6262-ADF3EB1EF60C}"/>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9E0D55D1-8FE8-9F96-BC29-D8322876371C}"/>
              </a:ext>
            </a:extLst>
          </p:cNvPr>
          <p:cNvSpPr>
            <a:spLocks noGrp="1"/>
          </p:cNvSpPr>
          <p:nvPr>
            <p:ph type="sldNum" sz="quarter" idx="12"/>
          </p:nvPr>
        </p:nvSpPr>
        <p:spPr/>
        <p:txBody>
          <a:bodyPr/>
          <a:lstStyle/>
          <a:p>
            <a:pPr>
              <a:defRPr/>
            </a:pPr>
            <a:fld id="{1DDB6BF2-1031-4A83-8525-54CF51291594}" type="slidenum">
              <a:rPr lang="en-US" smtClean="0"/>
              <a:pPr>
                <a:defRPr/>
              </a:pPr>
              <a:t>20</a:t>
            </a:fld>
            <a:endParaRPr lang="en-US"/>
          </a:p>
        </p:txBody>
      </p:sp>
    </p:spTree>
    <p:extLst>
      <p:ext uri="{BB962C8B-B14F-4D97-AF65-F5344CB8AC3E}">
        <p14:creationId xmlns:p14="http://schemas.microsoft.com/office/powerpoint/2010/main" val="3546911957"/>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832485" y="1371600"/>
            <a:ext cx="7475220" cy="2436856"/>
          </a:xfrm>
        </p:spPr>
        <p:txBody>
          <a:bodyPr>
            <a:normAutofit/>
          </a:bodyPr>
          <a:lstStyle/>
          <a:p>
            <a:r>
              <a:rPr lang="en-US" sz="4800"/>
              <a:t>Article II: executive enforcement decisions</a:t>
            </a:r>
          </a:p>
        </p:txBody>
      </p:sp>
      <p:sp>
        <p:nvSpPr>
          <p:cNvPr id="7" name="Subtitle 6"/>
          <p:cNvSpPr>
            <a:spLocks noGrp="1"/>
          </p:cNvSpPr>
          <p:nvPr>
            <p:ph type="subTitle" idx="1"/>
          </p:nvPr>
        </p:nvSpPr>
        <p:spPr/>
        <p:txBody>
          <a:bodyPr/>
          <a:lstStyle/>
          <a:p>
            <a:r>
              <a:rPr lang="en-US"/>
              <a:t>Assignment #12</a:t>
            </a:r>
          </a:p>
          <a:p>
            <a:r>
              <a:rPr lang="en-US"/>
              <a:t>February 10, 2026</a:t>
            </a:r>
          </a:p>
        </p:txBody>
      </p:sp>
      <p:sp>
        <p:nvSpPr>
          <p:cNvPr id="5" name="Rectangle 2">
            <a:extLst>
              <a:ext uri="{FF2B5EF4-FFF2-40B4-BE49-F238E27FC236}">
                <a16:creationId xmlns:a16="http://schemas.microsoft.com/office/drawing/2014/main" id="{25956A2A-B6D1-AA44-8CF3-36DC741B7D60}"/>
              </a:ext>
            </a:extLst>
          </p:cNvPr>
          <p:cNvSpPr txBox="1">
            <a:spLocks noChangeArrowheads="1"/>
          </p:cNvSpPr>
          <p:nvPr/>
        </p:nvSpPr>
        <p:spPr bwMode="auto">
          <a:xfrm>
            <a:off x="457200" y="3124200"/>
            <a:ext cx="6019800" cy="1716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Georgia" pitchFamily="18" charset="0"/>
                <a:ea typeface="+mj-ea"/>
                <a:cs typeface="+mj-cs"/>
              </a:defRPr>
            </a:lvl1pPr>
            <a:lvl2pPr algn="ctr" rtl="0" eaLnBrk="1" fontAlgn="base" hangingPunct="1">
              <a:spcBef>
                <a:spcPct val="0"/>
              </a:spcBef>
              <a:spcAft>
                <a:spcPct val="0"/>
              </a:spcAft>
              <a:defRPr sz="3600">
                <a:solidFill>
                  <a:schemeClr val="tx2"/>
                </a:solidFill>
                <a:latin typeface="Georgia" pitchFamily="18" charset="0"/>
              </a:defRPr>
            </a:lvl2pPr>
            <a:lvl3pPr algn="ctr" rtl="0" eaLnBrk="1" fontAlgn="base" hangingPunct="1">
              <a:spcBef>
                <a:spcPct val="0"/>
              </a:spcBef>
              <a:spcAft>
                <a:spcPct val="0"/>
              </a:spcAft>
              <a:defRPr sz="3600">
                <a:solidFill>
                  <a:schemeClr val="tx2"/>
                </a:solidFill>
                <a:latin typeface="Georgia" pitchFamily="18" charset="0"/>
              </a:defRPr>
            </a:lvl3pPr>
            <a:lvl4pPr algn="ctr" rtl="0" eaLnBrk="1" fontAlgn="base" hangingPunct="1">
              <a:spcBef>
                <a:spcPct val="0"/>
              </a:spcBef>
              <a:spcAft>
                <a:spcPct val="0"/>
              </a:spcAft>
              <a:defRPr sz="3600">
                <a:solidFill>
                  <a:schemeClr val="tx2"/>
                </a:solidFill>
                <a:latin typeface="Georgia" pitchFamily="18" charset="0"/>
              </a:defRPr>
            </a:lvl4pPr>
            <a:lvl5pPr algn="ctr" rtl="0" eaLnBrk="1" fontAlgn="base" hangingPunct="1">
              <a:spcBef>
                <a:spcPct val="0"/>
              </a:spcBef>
              <a:spcAft>
                <a:spcPct val="0"/>
              </a:spcAft>
              <a:defRPr sz="3600">
                <a:solidFill>
                  <a:schemeClr val="tx2"/>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defRPr/>
            </a:pPr>
            <a:r>
              <a:rPr lang="en-US"/>
              <a:t>Constitutional Law I</a:t>
            </a:r>
          </a:p>
        </p:txBody>
      </p:sp>
    </p:spTree>
    <p:extLst>
      <p:ext uri="{BB962C8B-B14F-4D97-AF65-F5344CB8AC3E}">
        <p14:creationId xmlns:p14="http://schemas.microsoft.com/office/powerpoint/2010/main" val="62354591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1E888-B794-3077-A641-57A5F0A6AE9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0C2E15E-7E5F-E12F-57FF-FD7F04DB3ABE}"/>
              </a:ext>
            </a:extLst>
          </p:cNvPr>
          <p:cNvSpPr>
            <a:spLocks noGrp="1"/>
          </p:cNvSpPr>
          <p:nvPr>
            <p:ph idx="1"/>
          </p:nvPr>
        </p:nvSpPr>
        <p:spPr/>
        <p:txBody>
          <a:bodyPr/>
          <a:lstStyle/>
          <a:p>
            <a:r>
              <a:rPr lang="en-US">
                <a:hlinkClick r:id="rId2"/>
              </a:rPr>
              <a:t>https://www.govinfo.gov/content/pkg/FR-2025-01-30/pdf/2025-02087.pdf</a:t>
            </a:r>
            <a:endParaRPr lang="en-US"/>
          </a:p>
          <a:p>
            <a:r>
              <a:rPr lang="en-US">
                <a:hlinkClick r:id="rId3"/>
              </a:rPr>
              <a:t>https://www.govinfo.gov/content/pkg/PLAW-118publ50/pdf/PLAW-118publ50.pdf</a:t>
            </a:r>
            <a:endParaRPr lang="en-US"/>
          </a:p>
          <a:p>
            <a:endParaRPr lang="en-US"/>
          </a:p>
        </p:txBody>
      </p:sp>
      <p:sp>
        <p:nvSpPr>
          <p:cNvPr id="4" name="Footer Placeholder 3">
            <a:extLst>
              <a:ext uri="{FF2B5EF4-FFF2-40B4-BE49-F238E27FC236}">
                <a16:creationId xmlns:a16="http://schemas.microsoft.com/office/drawing/2014/main" id="{F250C994-3332-D306-A121-A5EA36AC227D}"/>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3663E9FF-23CE-6BF7-CD6E-F9ADFC144D27}"/>
              </a:ext>
            </a:extLst>
          </p:cNvPr>
          <p:cNvSpPr>
            <a:spLocks noGrp="1"/>
          </p:cNvSpPr>
          <p:nvPr>
            <p:ph type="sldNum" sz="quarter" idx="12"/>
          </p:nvPr>
        </p:nvSpPr>
        <p:spPr/>
        <p:txBody>
          <a:bodyPr/>
          <a:lstStyle/>
          <a:p>
            <a:pPr>
              <a:defRPr/>
            </a:pPr>
            <a:fld id="{1DDB6BF2-1031-4A83-8525-54CF51291594}" type="slidenum">
              <a:rPr lang="en-US" smtClean="0"/>
              <a:pPr>
                <a:defRPr/>
              </a:pPr>
              <a:t>22</a:t>
            </a:fld>
            <a:endParaRPr lang="en-US"/>
          </a:p>
        </p:txBody>
      </p:sp>
    </p:spTree>
    <p:extLst>
      <p:ext uri="{BB962C8B-B14F-4D97-AF65-F5344CB8AC3E}">
        <p14:creationId xmlns:p14="http://schemas.microsoft.com/office/powerpoint/2010/main" val="63569526"/>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832485" y="1371600"/>
            <a:ext cx="7475220" cy="2436856"/>
          </a:xfrm>
        </p:spPr>
        <p:txBody>
          <a:bodyPr>
            <a:normAutofit/>
          </a:bodyPr>
          <a:lstStyle/>
          <a:p>
            <a:r>
              <a:rPr lang="en-US" sz="4800"/>
              <a:t>Article II: Foreign affairs</a:t>
            </a:r>
          </a:p>
        </p:txBody>
      </p:sp>
      <p:sp>
        <p:nvSpPr>
          <p:cNvPr id="7" name="Subtitle 6"/>
          <p:cNvSpPr>
            <a:spLocks noGrp="1"/>
          </p:cNvSpPr>
          <p:nvPr>
            <p:ph type="subTitle" idx="1"/>
          </p:nvPr>
        </p:nvSpPr>
        <p:spPr/>
        <p:txBody>
          <a:bodyPr/>
          <a:lstStyle/>
          <a:p>
            <a:r>
              <a:rPr lang="en-US"/>
              <a:t>Assignment #13</a:t>
            </a:r>
          </a:p>
          <a:p>
            <a:r>
              <a:rPr lang="en-US"/>
              <a:t>February 12, 2026</a:t>
            </a:r>
          </a:p>
        </p:txBody>
      </p:sp>
      <p:sp>
        <p:nvSpPr>
          <p:cNvPr id="5" name="Rectangle 2">
            <a:extLst>
              <a:ext uri="{FF2B5EF4-FFF2-40B4-BE49-F238E27FC236}">
                <a16:creationId xmlns:a16="http://schemas.microsoft.com/office/drawing/2014/main" id="{25956A2A-B6D1-AA44-8CF3-36DC741B7D60}"/>
              </a:ext>
            </a:extLst>
          </p:cNvPr>
          <p:cNvSpPr txBox="1">
            <a:spLocks noChangeArrowheads="1"/>
          </p:cNvSpPr>
          <p:nvPr/>
        </p:nvSpPr>
        <p:spPr bwMode="auto">
          <a:xfrm>
            <a:off x="457200" y="3124200"/>
            <a:ext cx="6019800" cy="1716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Georgia" pitchFamily="18" charset="0"/>
                <a:ea typeface="+mj-ea"/>
                <a:cs typeface="+mj-cs"/>
              </a:defRPr>
            </a:lvl1pPr>
            <a:lvl2pPr algn="ctr" rtl="0" eaLnBrk="1" fontAlgn="base" hangingPunct="1">
              <a:spcBef>
                <a:spcPct val="0"/>
              </a:spcBef>
              <a:spcAft>
                <a:spcPct val="0"/>
              </a:spcAft>
              <a:defRPr sz="3600">
                <a:solidFill>
                  <a:schemeClr val="tx2"/>
                </a:solidFill>
                <a:latin typeface="Georgia" pitchFamily="18" charset="0"/>
              </a:defRPr>
            </a:lvl2pPr>
            <a:lvl3pPr algn="ctr" rtl="0" eaLnBrk="1" fontAlgn="base" hangingPunct="1">
              <a:spcBef>
                <a:spcPct val="0"/>
              </a:spcBef>
              <a:spcAft>
                <a:spcPct val="0"/>
              </a:spcAft>
              <a:defRPr sz="3600">
                <a:solidFill>
                  <a:schemeClr val="tx2"/>
                </a:solidFill>
                <a:latin typeface="Georgia" pitchFamily="18" charset="0"/>
              </a:defRPr>
            </a:lvl3pPr>
            <a:lvl4pPr algn="ctr" rtl="0" eaLnBrk="1" fontAlgn="base" hangingPunct="1">
              <a:spcBef>
                <a:spcPct val="0"/>
              </a:spcBef>
              <a:spcAft>
                <a:spcPct val="0"/>
              </a:spcAft>
              <a:defRPr sz="3600">
                <a:solidFill>
                  <a:schemeClr val="tx2"/>
                </a:solidFill>
                <a:latin typeface="Georgia" pitchFamily="18" charset="0"/>
              </a:defRPr>
            </a:lvl4pPr>
            <a:lvl5pPr algn="ctr" rtl="0" eaLnBrk="1" fontAlgn="base" hangingPunct="1">
              <a:spcBef>
                <a:spcPct val="0"/>
              </a:spcBef>
              <a:spcAft>
                <a:spcPct val="0"/>
              </a:spcAft>
              <a:defRPr sz="3600">
                <a:solidFill>
                  <a:schemeClr val="tx2"/>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defRPr/>
            </a:pPr>
            <a:r>
              <a:rPr lang="en-US"/>
              <a:t>Constitutional Law I</a:t>
            </a:r>
          </a:p>
        </p:txBody>
      </p:sp>
    </p:spTree>
    <p:extLst>
      <p:ext uri="{BB962C8B-B14F-4D97-AF65-F5344CB8AC3E}">
        <p14:creationId xmlns:p14="http://schemas.microsoft.com/office/powerpoint/2010/main" val="2358502143"/>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3A3CA-E722-8EE3-B9E4-6773CA50F4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CF6849-D0E2-FD02-FF71-284FE0300FFC}"/>
              </a:ext>
            </a:extLst>
          </p:cNvPr>
          <p:cNvSpPr>
            <a:spLocks noGrp="1"/>
          </p:cNvSpPr>
          <p:nvPr>
            <p:ph type="title"/>
          </p:nvPr>
        </p:nvSpPr>
        <p:spPr/>
        <p:txBody>
          <a:bodyPr/>
          <a:lstStyle/>
          <a:p>
            <a:r>
              <a:rPr lang="en-US"/>
              <a:t>Zivotofsky v. Kerry questions</a:t>
            </a:r>
          </a:p>
        </p:txBody>
      </p:sp>
      <p:graphicFrame>
        <p:nvGraphicFramePr>
          <p:cNvPr id="9" name="Content Placeholder 8">
            <a:extLst>
              <a:ext uri="{FF2B5EF4-FFF2-40B4-BE49-F238E27FC236}">
                <a16:creationId xmlns:a16="http://schemas.microsoft.com/office/drawing/2014/main" id="{B3434567-5B80-6ED0-B69F-277A2728D27A}"/>
              </a:ext>
            </a:extLst>
          </p:cNvPr>
          <p:cNvGraphicFramePr>
            <a:graphicFrameLocks noGrp="1"/>
          </p:cNvGraphicFramePr>
          <p:nvPr>
            <p:ph idx="1"/>
            <p:extLst>
              <p:ext uri="{D42A27DB-BD31-4B8C-83A1-F6EECF244321}">
                <p14:modId xmlns:p14="http://schemas.microsoft.com/office/powerpoint/2010/main" val="956100983"/>
              </p:ext>
            </p:extLst>
          </p:nvPr>
        </p:nvGraphicFramePr>
        <p:xfrm>
          <a:off x="857250" y="1143000"/>
          <a:ext cx="7404099" cy="4892040"/>
        </p:xfrm>
        <a:graphic>
          <a:graphicData uri="http://schemas.openxmlformats.org/drawingml/2006/table">
            <a:tbl>
              <a:tblPr firstRow="1" bandRow="1">
                <a:tableStyleId>{5C22544A-7EE6-4342-B048-85BDC9FD1C3A}</a:tableStyleId>
              </a:tblPr>
              <a:tblGrid>
                <a:gridCol w="5091994">
                  <a:extLst>
                    <a:ext uri="{9D8B030D-6E8A-4147-A177-3AD203B41FA5}">
                      <a16:colId xmlns:a16="http://schemas.microsoft.com/office/drawing/2014/main" val="2406289420"/>
                    </a:ext>
                  </a:extLst>
                </a:gridCol>
                <a:gridCol w="1061156">
                  <a:extLst>
                    <a:ext uri="{9D8B030D-6E8A-4147-A177-3AD203B41FA5}">
                      <a16:colId xmlns:a16="http://schemas.microsoft.com/office/drawing/2014/main" val="2609844021"/>
                    </a:ext>
                  </a:extLst>
                </a:gridCol>
                <a:gridCol w="1250949">
                  <a:extLst>
                    <a:ext uri="{9D8B030D-6E8A-4147-A177-3AD203B41FA5}">
                      <a16:colId xmlns:a16="http://schemas.microsoft.com/office/drawing/2014/main" val="1213665800"/>
                    </a:ext>
                  </a:extLst>
                </a:gridCol>
              </a:tblGrid>
              <a:tr h="370840">
                <a:tc>
                  <a:txBody>
                    <a:bodyPr/>
                    <a:lstStyle/>
                    <a:p>
                      <a:r>
                        <a:rPr lang="en-US"/>
                        <a:t>Question</a:t>
                      </a:r>
                    </a:p>
                  </a:txBody>
                  <a:tcPr/>
                </a:tc>
                <a:tc>
                  <a:txBody>
                    <a:bodyPr/>
                    <a:lstStyle/>
                    <a:p>
                      <a:r>
                        <a:rPr lang="en-US"/>
                        <a:t>Majority, con-</a:t>
                      </a:r>
                      <a:r>
                        <a:rPr lang="en-US" err="1"/>
                        <a:t>currence</a:t>
                      </a:r>
                      <a:r>
                        <a:rPr lang="en-US"/>
                        <a:t> answer</a:t>
                      </a:r>
                    </a:p>
                  </a:txBody>
                  <a:tcPr/>
                </a:tc>
                <a:tc>
                  <a:txBody>
                    <a:bodyPr/>
                    <a:lstStyle/>
                    <a:p>
                      <a:r>
                        <a:rPr lang="en-US"/>
                        <a:t>Dissents answer</a:t>
                      </a:r>
                    </a:p>
                  </a:txBody>
                  <a:tcPr/>
                </a:tc>
                <a:extLst>
                  <a:ext uri="{0D108BD9-81ED-4DB2-BD59-A6C34878D82A}">
                    <a16:rowId xmlns:a16="http://schemas.microsoft.com/office/drawing/2014/main" val="388898267"/>
                  </a:ext>
                </a:extLst>
              </a:tr>
              <a:tr h="370840">
                <a:tc>
                  <a:txBody>
                    <a:bodyPr/>
                    <a:lstStyle/>
                    <a:p>
                      <a:pPr marL="7937" indent="0">
                        <a:spcBef>
                          <a:spcPts val="0"/>
                        </a:spcBef>
                        <a:spcAft>
                          <a:spcPts val="600"/>
                        </a:spcAft>
                        <a:buFontTx/>
                        <a:buNone/>
                      </a:pPr>
                      <a:endParaRPr lang="en-US" sz="1800">
                        <a:effectLst/>
                        <a:latin typeface="Calibri" panose="020F0502020204030204" pitchFamily="34" charset="0"/>
                        <a:ea typeface="Calibri" panose="020F0502020204030204" pitchFamily="34" charset="0"/>
                        <a:cs typeface="Calibri" panose="020F0502020204030204" pitchFamily="34" charset="0"/>
                      </a:endParaRPr>
                    </a:p>
                    <a:p>
                      <a:pPr marL="7937" indent="0">
                        <a:spcBef>
                          <a:spcPts val="0"/>
                        </a:spcBef>
                        <a:spcAft>
                          <a:spcPts val="600"/>
                        </a:spcAft>
                        <a:buFontTx/>
                        <a:buNone/>
                      </a:pPr>
                      <a:endParaRPr lang="en-US" sz="1800">
                        <a:effectLst/>
                        <a:latin typeface="Calibri" panose="020F0502020204030204" pitchFamily="34" charset="0"/>
                        <a:ea typeface="Calibri" panose="020F0502020204030204" pitchFamily="34" charset="0"/>
                        <a:cs typeface="Calibri" panose="020F0502020204030204" pitchFamily="34" charset="0"/>
                      </a:endParaRPr>
                    </a:p>
                    <a:p>
                      <a:pPr marL="7937" indent="0">
                        <a:spcBef>
                          <a:spcPts val="0"/>
                        </a:spcBef>
                        <a:spcAft>
                          <a:spcPts val="600"/>
                        </a:spcAft>
                        <a:buFontTx/>
                        <a:buNone/>
                      </a:pPr>
                      <a:r>
                        <a:rPr lang="en-US" sz="1800">
                          <a:effectLst/>
                          <a:latin typeface="Calibri" panose="020F0502020204030204" pitchFamily="34" charset="0"/>
                          <a:ea typeface="Calibri" panose="020F0502020204030204" pitchFamily="34" charset="0"/>
                          <a:cs typeface="Calibri" panose="020F0502020204030204" pitchFamily="34" charset="0"/>
                        </a:rPr>
                        <a:t>Whether the President has exclusive power to grant formal recognition to a foreign sovereign</a:t>
                      </a:r>
                    </a:p>
                    <a:p>
                      <a:pPr marL="0" indent="0">
                        <a:buFontTx/>
                        <a:buNone/>
                      </a:pPr>
                      <a:endParaRPr lang="en-US" sz="1800"/>
                    </a:p>
                    <a:p>
                      <a:pPr marL="0" indent="0">
                        <a:buFontTx/>
                        <a:buNone/>
                      </a:pPr>
                      <a:endParaRPr lang="en-US" sz="1800"/>
                    </a:p>
                  </a:txBody>
                  <a:tcPr/>
                </a:tc>
                <a:tc>
                  <a:txBody>
                    <a:bodyPr/>
                    <a:lstStyle/>
                    <a:p>
                      <a:endParaRPr lang="en-US" b="1"/>
                    </a:p>
                  </a:txBody>
                  <a:tcPr/>
                </a:tc>
                <a:tc>
                  <a:txBody>
                    <a:bodyPr/>
                    <a:lstStyle/>
                    <a:p>
                      <a:endParaRPr lang="en-US"/>
                    </a:p>
                  </a:txBody>
                  <a:tcPr/>
                </a:tc>
                <a:extLst>
                  <a:ext uri="{0D108BD9-81ED-4DB2-BD59-A6C34878D82A}">
                    <a16:rowId xmlns:a16="http://schemas.microsoft.com/office/drawing/2014/main" val="310560408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br>
                        <a:rPr lang="en-US" sz="1800">
                          <a:effectLst/>
                          <a:latin typeface="Calibri" panose="020F0502020204030204" pitchFamily="34" charset="0"/>
                          <a:ea typeface="Calibri" panose="020F0502020204030204" pitchFamily="34" charset="0"/>
                          <a:cs typeface="Calibri" panose="020F0502020204030204" pitchFamily="34" charset="0"/>
                        </a:rPr>
                      </a:br>
                      <a:endParaRPr lang="en-US" sz="180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Calibri" panose="020F0502020204030204" pitchFamily="34" charset="0"/>
                        </a:rPr>
                        <a:t>Whether Congress can command the President and Secretary of State to issue a formal statement that contradicts the earlier recognition</a:t>
                      </a:r>
                    </a:p>
                    <a:p>
                      <a:pPr marL="0" indent="0">
                        <a:buFontTx/>
                        <a:buNone/>
                      </a:pPr>
                      <a:endParaRPr lang="en-US" sz="1800"/>
                    </a:p>
                    <a:p>
                      <a:pPr marL="0" indent="0">
                        <a:buFontTx/>
                        <a:buNone/>
                      </a:pPr>
                      <a:endParaRPr lang="en-US" sz="180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416434583"/>
                  </a:ext>
                </a:extLst>
              </a:tr>
            </a:tbl>
          </a:graphicData>
        </a:graphic>
      </p:graphicFrame>
      <p:sp>
        <p:nvSpPr>
          <p:cNvPr id="4" name="Footer Placeholder 3">
            <a:extLst>
              <a:ext uri="{FF2B5EF4-FFF2-40B4-BE49-F238E27FC236}">
                <a16:creationId xmlns:a16="http://schemas.microsoft.com/office/drawing/2014/main" id="{081304CE-A42E-E67C-5131-8D0BC52526CF}"/>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CAAB4F9B-7797-6C98-D1A1-D4A2DEA2AEB5}"/>
              </a:ext>
            </a:extLst>
          </p:cNvPr>
          <p:cNvSpPr>
            <a:spLocks noGrp="1"/>
          </p:cNvSpPr>
          <p:nvPr>
            <p:ph type="sldNum" sz="quarter" idx="12"/>
          </p:nvPr>
        </p:nvSpPr>
        <p:spPr/>
        <p:txBody>
          <a:bodyPr/>
          <a:lstStyle/>
          <a:p>
            <a:pPr>
              <a:defRPr/>
            </a:pPr>
            <a:fld id="{1DDB6BF2-1031-4A83-8525-54CF51291594}" type="slidenum">
              <a:rPr lang="en-US" smtClean="0"/>
              <a:pPr>
                <a:defRPr/>
              </a:pPr>
              <a:t>24</a:t>
            </a:fld>
            <a:endParaRPr lang="en-US"/>
          </a:p>
        </p:txBody>
      </p:sp>
      <p:sp>
        <p:nvSpPr>
          <p:cNvPr id="6" name="TextBox 5">
            <a:extLst>
              <a:ext uri="{FF2B5EF4-FFF2-40B4-BE49-F238E27FC236}">
                <a16:creationId xmlns:a16="http://schemas.microsoft.com/office/drawing/2014/main" id="{672918B3-D856-58CC-EDA9-6560F4551A01}"/>
              </a:ext>
            </a:extLst>
          </p:cNvPr>
          <p:cNvSpPr txBox="1"/>
          <p:nvPr/>
        </p:nvSpPr>
        <p:spPr>
          <a:xfrm>
            <a:off x="6973288" y="2068204"/>
            <a:ext cx="1288061" cy="1815882"/>
          </a:xfrm>
          <a:prstGeom prst="rect">
            <a:avLst/>
          </a:prstGeom>
          <a:noFill/>
        </p:spPr>
        <p:txBody>
          <a:bodyPr wrap="square" rtlCol="0">
            <a:spAutoFit/>
          </a:bodyPr>
          <a:lstStyle/>
          <a:p>
            <a:pPr algn="ctr"/>
            <a:r>
              <a:rPr lang="en-US" sz="1600" b="1">
                <a:solidFill>
                  <a:srgbClr val="FF0000"/>
                </a:solidFill>
              </a:rPr>
              <a:t>We don’t have to answer this question to decide this case</a:t>
            </a:r>
          </a:p>
        </p:txBody>
      </p:sp>
      <p:sp>
        <p:nvSpPr>
          <p:cNvPr id="7" name="TextBox 6">
            <a:extLst>
              <a:ext uri="{FF2B5EF4-FFF2-40B4-BE49-F238E27FC236}">
                <a16:creationId xmlns:a16="http://schemas.microsoft.com/office/drawing/2014/main" id="{106E68CA-41E8-C6CA-3ACC-3A1824B50BC1}"/>
              </a:ext>
            </a:extLst>
          </p:cNvPr>
          <p:cNvSpPr txBox="1"/>
          <p:nvPr/>
        </p:nvSpPr>
        <p:spPr>
          <a:xfrm>
            <a:off x="6147293" y="4536160"/>
            <a:ext cx="663964" cy="523220"/>
          </a:xfrm>
          <a:prstGeom prst="rect">
            <a:avLst/>
          </a:prstGeom>
          <a:noFill/>
        </p:spPr>
        <p:txBody>
          <a:bodyPr wrap="none" rtlCol="0">
            <a:spAutoFit/>
          </a:bodyPr>
          <a:lstStyle/>
          <a:p>
            <a:pPr algn="r"/>
            <a:r>
              <a:rPr lang="en-US" sz="2800" b="1">
                <a:solidFill>
                  <a:srgbClr val="FF0000"/>
                </a:solidFill>
              </a:rPr>
              <a:t>No</a:t>
            </a:r>
          </a:p>
        </p:txBody>
      </p:sp>
      <p:sp>
        <p:nvSpPr>
          <p:cNvPr id="10" name="TextBox 9">
            <a:extLst>
              <a:ext uri="{FF2B5EF4-FFF2-40B4-BE49-F238E27FC236}">
                <a16:creationId xmlns:a16="http://schemas.microsoft.com/office/drawing/2014/main" id="{99E363AF-DB32-188F-4F4C-3B15732D4BA3}"/>
              </a:ext>
            </a:extLst>
          </p:cNvPr>
          <p:cNvSpPr txBox="1"/>
          <p:nvPr/>
        </p:nvSpPr>
        <p:spPr>
          <a:xfrm>
            <a:off x="6074508" y="2084013"/>
            <a:ext cx="804452" cy="523220"/>
          </a:xfrm>
          <a:prstGeom prst="rect">
            <a:avLst/>
          </a:prstGeom>
          <a:noFill/>
        </p:spPr>
        <p:txBody>
          <a:bodyPr wrap="none" rtlCol="0">
            <a:spAutoFit/>
          </a:bodyPr>
          <a:lstStyle/>
          <a:p>
            <a:pPr algn="r"/>
            <a:r>
              <a:rPr lang="en-US" sz="2800" b="1">
                <a:solidFill>
                  <a:srgbClr val="FF0000"/>
                </a:solidFill>
              </a:rPr>
              <a:t>Yes</a:t>
            </a:r>
          </a:p>
        </p:txBody>
      </p:sp>
      <p:sp>
        <p:nvSpPr>
          <p:cNvPr id="11" name="TextBox 10">
            <a:extLst>
              <a:ext uri="{FF2B5EF4-FFF2-40B4-BE49-F238E27FC236}">
                <a16:creationId xmlns:a16="http://schemas.microsoft.com/office/drawing/2014/main" id="{E36641CE-436F-7583-1E47-581E2F350A84}"/>
              </a:ext>
            </a:extLst>
          </p:cNvPr>
          <p:cNvSpPr txBox="1"/>
          <p:nvPr/>
        </p:nvSpPr>
        <p:spPr>
          <a:xfrm>
            <a:off x="6973288" y="4474605"/>
            <a:ext cx="1288061" cy="1077218"/>
          </a:xfrm>
          <a:prstGeom prst="rect">
            <a:avLst/>
          </a:prstGeom>
          <a:noFill/>
        </p:spPr>
        <p:txBody>
          <a:bodyPr wrap="square" rtlCol="0">
            <a:spAutoFit/>
          </a:bodyPr>
          <a:lstStyle/>
          <a:p>
            <a:pPr algn="ctr"/>
            <a:r>
              <a:rPr lang="en-US" sz="1600" b="1">
                <a:solidFill>
                  <a:srgbClr val="FF0000"/>
                </a:solidFill>
              </a:rPr>
              <a:t>That’s not what’s happening here</a:t>
            </a:r>
          </a:p>
        </p:txBody>
      </p:sp>
    </p:spTree>
    <p:extLst>
      <p:ext uri="{BB962C8B-B14F-4D97-AF65-F5344CB8AC3E}">
        <p14:creationId xmlns:p14="http://schemas.microsoft.com/office/powerpoint/2010/main" val="2422340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690A1-BC76-4A55-6267-F9F0E686E4A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5E7695-FD21-07BF-9BF5-FE58BFCBDA42}"/>
              </a:ext>
            </a:extLst>
          </p:cNvPr>
          <p:cNvSpPr>
            <a:spLocks noGrp="1"/>
          </p:cNvSpPr>
          <p:nvPr>
            <p:ph idx="1"/>
          </p:nvPr>
        </p:nvSpPr>
        <p:spPr/>
        <p:txBody>
          <a:bodyPr/>
          <a:lstStyle/>
          <a:p>
            <a:r>
              <a:rPr lang="en-US" b="0" i="0" u="sng">
                <a:solidFill>
                  <a:srgbClr val="0000FF"/>
                </a:solidFill>
                <a:effectLst/>
                <a:latin typeface="Calibri" panose="020F0502020204030204" pitchFamily="34" charset="0"/>
                <a:hlinkClick r:id="rId2" tooltip="https://nam10.safelinks.protection.outlook.com/?url=https%3A%2F%2Fyoutu.be%2Fa5wCl3aAMEQ&amp;data=05%7C01%7Cjcm41%40psu.edu%7Cd3332249ee8f4db75b4808db143d6747%7C7cf48d453ddb4389a9c1c115526eb52e%7C0%7C0%7C638126026172394612%7CUnknown%7CTWFpbGZsb3d8eyJWIjoiMC4wLjAwMDAiLCJQIjoiV2luMzIiLCJBTiI6Ik1haWwiLCJXVCI6Mn0%3D%7C3000%7C%7C%7C&amp;sdata=5xodYitQv7PnSpdq1FFdfGEOsn3fVkbMiiXjRZgusUI%3D&amp;reserved=0"/>
              </a:rPr>
              <a:t>https://youtu.be/a5wCl3aAMEQ</a:t>
            </a:r>
            <a:endParaRPr lang="en-US"/>
          </a:p>
          <a:p>
            <a:r>
              <a:rPr lang="en-US">
                <a:hlinkClick r:id="rId3"/>
              </a:rPr>
              <a:t>https://www.mapsofworld.com/where-is/jerusalem.html</a:t>
            </a:r>
            <a:endParaRPr lang="en-US"/>
          </a:p>
          <a:p>
            <a:r>
              <a:rPr lang="en-US">
                <a:hlinkClick r:id="rId4"/>
              </a:rPr>
              <a:t>https://www.jta.org/quick-reads/menachem-zivotofsky-whose-name-graces-two-supreme-court-cases-finally-gets-a-passport-listing-jerusalem-israel</a:t>
            </a:r>
            <a:endParaRPr lang="en-US"/>
          </a:p>
          <a:p>
            <a:r>
              <a:rPr lang="en-US"/>
              <a:t>https://</a:t>
            </a:r>
            <a:r>
              <a:rPr lang="en-US" err="1"/>
              <a:t>history.house.gov</a:t>
            </a:r>
            <a:r>
              <a:rPr lang="en-US"/>
              <a:t>/Institution/Session-Dates/All/</a:t>
            </a:r>
          </a:p>
          <a:p>
            <a:endParaRPr lang="en-US"/>
          </a:p>
        </p:txBody>
      </p:sp>
      <p:sp>
        <p:nvSpPr>
          <p:cNvPr id="4" name="Footer Placeholder 3">
            <a:extLst>
              <a:ext uri="{FF2B5EF4-FFF2-40B4-BE49-F238E27FC236}">
                <a16:creationId xmlns:a16="http://schemas.microsoft.com/office/drawing/2014/main" id="{AC87A540-91B0-243F-544D-BE35B3BF8CCE}"/>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FB9FB373-9F36-5462-1531-58168E9FB62E}"/>
              </a:ext>
            </a:extLst>
          </p:cNvPr>
          <p:cNvSpPr>
            <a:spLocks noGrp="1"/>
          </p:cNvSpPr>
          <p:nvPr>
            <p:ph type="sldNum" sz="quarter" idx="12"/>
          </p:nvPr>
        </p:nvSpPr>
        <p:spPr/>
        <p:txBody>
          <a:bodyPr/>
          <a:lstStyle/>
          <a:p>
            <a:pPr>
              <a:defRPr/>
            </a:pPr>
            <a:fld id="{1DDB6BF2-1031-4A83-8525-54CF51291594}" type="slidenum">
              <a:rPr lang="en-US" smtClean="0"/>
              <a:pPr>
                <a:defRPr/>
              </a:pPr>
              <a:t>25</a:t>
            </a:fld>
            <a:endParaRPr lang="en-US"/>
          </a:p>
        </p:txBody>
      </p:sp>
    </p:spTree>
    <p:extLst>
      <p:ext uri="{BB962C8B-B14F-4D97-AF65-F5344CB8AC3E}">
        <p14:creationId xmlns:p14="http://schemas.microsoft.com/office/powerpoint/2010/main" val="277404374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832485" y="1371600"/>
            <a:ext cx="7475220" cy="2436856"/>
          </a:xfrm>
        </p:spPr>
        <p:txBody>
          <a:bodyPr>
            <a:normAutofit/>
          </a:bodyPr>
          <a:lstStyle/>
          <a:p>
            <a:r>
              <a:rPr lang="en-US" sz="4800"/>
              <a:t>Separation of powers &amp; </a:t>
            </a:r>
            <a:r>
              <a:rPr lang="en-US" sz="4800" err="1"/>
              <a:t>nat’l</a:t>
            </a:r>
            <a:r>
              <a:rPr lang="en-US" sz="4800"/>
              <a:t> security: Youngtown</a:t>
            </a:r>
          </a:p>
        </p:txBody>
      </p:sp>
      <p:sp>
        <p:nvSpPr>
          <p:cNvPr id="7" name="Subtitle 6"/>
          <p:cNvSpPr>
            <a:spLocks noGrp="1"/>
          </p:cNvSpPr>
          <p:nvPr>
            <p:ph type="subTitle" idx="1"/>
          </p:nvPr>
        </p:nvSpPr>
        <p:spPr/>
        <p:txBody>
          <a:bodyPr/>
          <a:lstStyle/>
          <a:p>
            <a:r>
              <a:rPr lang="en-US"/>
              <a:t>Assignment #3</a:t>
            </a:r>
          </a:p>
          <a:p>
            <a:r>
              <a:rPr lang="en-US"/>
              <a:t>February 17, 2026</a:t>
            </a:r>
          </a:p>
        </p:txBody>
      </p:sp>
      <p:sp>
        <p:nvSpPr>
          <p:cNvPr id="5" name="Rectangle 2">
            <a:extLst>
              <a:ext uri="{FF2B5EF4-FFF2-40B4-BE49-F238E27FC236}">
                <a16:creationId xmlns:a16="http://schemas.microsoft.com/office/drawing/2014/main" id="{25956A2A-B6D1-AA44-8CF3-36DC741B7D60}"/>
              </a:ext>
            </a:extLst>
          </p:cNvPr>
          <p:cNvSpPr txBox="1">
            <a:spLocks noChangeArrowheads="1"/>
          </p:cNvSpPr>
          <p:nvPr/>
        </p:nvSpPr>
        <p:spPr bwMode="auto">
          <a:xfrm>
            <a:off x="457200" y="3124200"/>
            <a:ext cx="6019800" cy="1716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Georgia" pitchFamily="18" charset="0"/>
                <a:ea typeface="+mj-ea"/>
                <a:cs typeface="+mj-cs"/>
              </a:defRPr>
            </a:lvl1pPr>
            <a:lvl2pPr algn="ctr" rtl="0" eaLnBrk="1" fontAlgn="base" hangingPunct="1">
              <a:spcBef>
                <a:spcPct val="0"/>
              </a:spcBef>
              <a:spcAft>
                <a:spcPct val="0"/>
              </a:spcAft>
              <a:defRPr sz="3600">
                <a:solidFill>
                  <a:schemeClr val="tx2"/>
                </a:solidFill>
                <a:latin typeface="Georgia" pitchFamily="18" charset="0"/>
              </a:defRPr>
            </a:lvl2pPr>
            <a:lvl3pPr algn="ctr" rtl="0" eaLnBrk="1" fontAlgn="base" hangingPunct="1">
              <a:spcBef>
                <a:spcPct val="0"/>
              </a:spcBef>
              <a:spcAft>
                <a:spcPct val="0"/>
              </a:spcAft>
              <a:defRPr sz="3600">
                <a:solidFill>
                  <a:schemeClr val="tx2"/>
                </a:solidFill>
                <a:latin typeface="Georgia" pitchFamily="18" charset="0"/>
              </a:defRPr>
            </a:lvl3pPr>
            <a:lvl4pPr algn="ctr" rtl="0" eaLnBrk="1" fontAlgn="base" hangingPunct="1">
              <a:spcBef>
                <a:spcPct val="0"/>
              </a:spcBef>
              <a:spcAft>
                <a:spcPct val="0"/>
              </a:spcAft>
              <a:defRPr sz="3600">
                <a:solidFill>
                  <a:schemeClr val="tx2"/>
                </a:solidFill>
                <a:latin typeface="Georgia" pitchFamily="18" charset="0"/>
              </a:defRPr>
            </a:lvl4pPr>
            <a:lvl5pPr algn="ctr" rtl="0" eaLnBrk="1" fontAlgn="base" hangingPunct="1">
              <a:spcBef>
                <a:spcPct val="0"/>
              </a:spcBef>
              <a:spcAft>
                <a:spcPct val="0"/>
              </a:spcAft>
              <a:defRPr sz="3600">
                <a:solidFill>
                  <a:schemeClr val="tx2"/>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defRPr/>
            </a:pPr>
            <a:r>
              <a:rPr lang="en-US"/>
              <a:t>Constitutional Law I</a:t>
            </a:r>
          </a:p>
        </p:txBody>
      </p:sp>
    </p:spTree>
    <p:extLst>
      <p:ext uri="{BB962C8B-B14F-4D97-AF65-F5344CB8AC3E}">
        <p14:creationId xmlns:p14="http://schemas.microsoft.com/office/powerpoint/2010/main" val="3813670070"/>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E3385-B69D-8055-C68E-EE3333DAD1E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AD1BFF2-56BB-BDDF-85B5-17B4D54A1EA4}"/>
              </a:ext>
            </a:extLst>
          </p:cNvPr>
          <p:cNvSpPr>
            <a:spLocks noGrp="1"/>
          </p:cNvSpPr>
          <p:nvPr>
            <p:ph type="ctrTitle"/>
          </p:nvPr>
        </p:nvSpPr>
        <p:spPr>
          <a:xfrm>
            <a:off x="832485" y="1371600"/>
            <a:ext cx="7475220" cy="2436856"/>
          </a:xfrm>
        </p:spPr>
        <p:txBody>
          <a:bodyPr>
            <a:normAutofit/>
          </a:bodyPr>
          <a:lstStyle/>
          <a:p>
            <a:r>
              <a:rPr lang="en-US" sz="4800"/>
              <a:t>War powers</a:t>
            </a:r>
          </a:p>
        </p:txBody>
      </p:sp>
      <p:sp>
        <p:nvSpPr>
          <p:cNvPr id="7" name="Subtitle 6">
            <a:extLst>
              <a:ext uri="{FF2B5EF4-FFF2-40B4-BE49-F238E27FC236}">
                <a16:creationId xmlns:a16="http://schemas.microsoft.com/office/drawing/2014/main" id="{613306BF-809B-D2C6-7CEC-DADEF3980D2D}"/>
              </a:ext>
            </a:extLst>
          </p:cNvPr>
          <p:cNvSpPr>
            <a:spLocks noGrp="1"/>
          </p:cNvSpPr>
          <p:nvPr>
            <p:ph type="subTitle" idx="1"/>
          </p:nvPr>
        </p:nvSpPr>
        <p:spPr/>
        <p:txBody>
          <a:bodyPr/>
          <a:lstStyle/>
          <a:p>
            <a:r>
              <a:rPr lang="en-US"/>
              <a:t>Assignment #14</a:t>
            </a:r>
          </a:p>
          <a:p>
            <a:r>
              <a:rPr lang="en-US"/>
              <a:t>February 24, 2026</a:t>
            </a:r>
          </a:p>
        </p:txBody>
      </p:sp>
      <p:sp>
        <p:nvSpPr>
          <p:cNvPr id="5" name="Rectangle 2">
            <a:extLst>
              <a:ext uri="{FF2B5EF4-FFF2-40B4-BE49-F238E27FC236}">
                <a16:creationId xmlns:a16="http://schemas.microsoft.com/office/drawing/2014/main" id="{98EE8E50-A654-3AC4-25E0-CAB8F051C6BE}"/>
              </a:ext>
            </a:extLst>
          </p:cNvPr>
          <p:cNvSpPr txBox="1">
            <a:spLocks noChangeArrowheads="1"/>
          </p:cNvSpPr>
          <p:nvPr/>
        </p:nvSpPr>
        <p:spPr bwMode="auto">
          <a:xfrm>
            <a:off x="457200" y="3124200"/>
            <a:ext cx="6019800" cy="1716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Georgia" pitchFamily="18" charset="0"/>
                <a:ea typeface="+mj-ea"/>
                <a:cs typeface="+mj-cs"/>
              </a:defRPr>
            </a:lvl1pPr>
            <a:lvl2pPr algn="ctr" rtl="0" eaLnBrk="1" fontAlgn="base" hangingPunct="1">
              <a:spcBef>
                <a:spcPct val="0"/>
              </a:spcBef>
              <a:spcAft>
                <a:spcPct val="0"/>
              </a:spcAft>
              <a:defRPr sz="3600">
                <a:solidFill>
                  <a:schemeClr val="tx2"/>
                </a:solidFill>
                <a:latin typeface="Georgia" pitchFamily="18" charset="0"/>
              </a:defRPr>
            </a:lvl2pPr>
            <a:lvl3pPr algn="ctr" rtl="0" eaLnBrk="1" fontAlgn="base" hangingPunct="1">
              <a:spcBef>
                <a:spcPct val="0"/>
              </a:spcBef>
              <a:spcAft>
                <a:spcPct val="0"/>
              </a:spcAft>
              <a:defRPr sz="3600">
                <a:solidFill>
                  <a:schemeClr val="tx2"/>
                </a:solidFill>
                <a:latin typeface="Georgia" pitchFamily="18" charset="0"/>
              </a:defRPr>
            </a:lvl3pPr>
            <a:lvl4pPr algn="ctr" rtl="0" eaLnBrk="1" fontAlgn="base" hangingPunct="1">
              <a:spcBef>
                <a:spcPct val="0"/>
              </a:spcBef>
              <a:spcAft>
                <a:spcPct val="0"/>
              </a:spcAft>
              <a:defRPr sz="3600">
                <a:solidFill>
                  <a:schemeClr val="tx2"/>
                </a:solidFill>
                <a:latin typeface="Georgia" pitchFamily="18" charset="0"/>
              </a:defRPr>
            </a:lvl4pPr>
            <a:lvl5pPr algn="ctr" rtl="0" eaLnBrk="1" fontAlgn="base" hangingPunct="1">
              <a:spcBef>
                <a:spcPct val="0"/>
              </a:spcBef>
              <a:spcAft>
                <a:spcPct val="0"/>
              </a:spcAft>
              <a:defRPr sz="3600">
                <a:solidFill>
                  <a:schemeClr val="tx2"/>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defRPr/>
            </a:pPr>
            <a:r>
              <a:rPr lang="en-US"/>
              <a:t>Constitutional Law I</a:t>
            </a:r>
          </a:p>
        </p:txBody>
      </p:sp>
    </p:spTree>
    <p:extLst>
      <p:ext uri="{BB962C8B-B14F-4D97-AF65-F5344CB8AC3E}">
        <p14:creationId xmlns:p14="http://schemas.microsoft.com/office/powerpoint/2010/main" val="3196974279"/>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8CBB5-1DF5-AD11-C7CE-4B33C5467692}"/>
              </a:ext>
            </a:extLst>
          </p:cNvPr>
          <p:cNvSpPr>
            <a:spLocks noGrp="1"/>
          </p:cNvSpPr>
          <p:nvPr>
            <p:ph type="title"/>
          </p:nvPr>
        </p:nvSpPr>
        <p:spPr/>
        <p:txBody>
          <a:bodyPr/>
          <a:lstStyle/>
          <a:p>
            <a:r>
              <a:rPr lang="en-US"/>
              <a:t>Midterm Exam</a:t>
            </a:r>
          </a:p>
        </p:txBody>
      </p:sp>
      <p:sp>
        <p:nvSpPr>
          <p:cNvPr id="3" name="Content Placeholder 2">
            <a:extLst>
              <a:ext uri="{FF2B5EF4-FFF2-40B4-BE49-F238E27FC236}">
                <a16:creationId xmlns:a16="http://schemas.microsoft.com/office/drawing/2014/main" id="{EF805733-9F24-27DC-2846-F7C623EA9091}"/>
              </a:ext>
            </a:extLst>
          </p:cNvPr>
          <p:cNvSpPr>
            <a:spLocks noGrp="1"/>
          </p:cNvSpPr>
          <p:nvPr>
            <p:ph idx="1"/>
          </p:nvPr>
        </p:nvSpPr>
        <p:spPr/>
        <p:txBody>
          <a:bodyPr/>
          <a:lstStyle/>
          <a:p>
            <a:r>
              <a:rPr lang="en-US"/>
              <a:t>Next Tuesday (3/3), in class</a:t>
            </a:r>
          </a:p>
          <a:p>
            <a:r>
              <a:rPr lang="en-US"/>
              <a:t>Open book, open notes (any print resources allowed)</a:t>
            </a:r>
          </a:p>
          <a:p>
            <a:r>
              <a:rPr lang="en-US"/>
              <a:t>To be taken in Exam 4, CLOSED mode (no file access)</a:t>
            </a:r>
          </a:p>
          <a:p>
            <a:r>
              <a:rPr lang="en-US"/>
              <a:t>2 Parts</a:t>
            </a:r>
          </a:p>
          <a:p>
            <a:r>
              <a:rPr lang="en-US"/>
              <a:t>Part I: multiple-choice questions (2). </a:t>
            </a:r>
          </a:p>
          <a:p>
            <a:pPr lvl="1"/>
            <a:r>
              <a:rPr lang="en-US"/>
              <a:t>10 minutes recommended. </a:t>
            </a:r>
          </a:p>
          <a:p>
            <a:pPr lvl="1"/>
            <a:r>
              <a:rPr lang="en-US"/>
              <a:t>Must be completed using multiple-choice tool in Exam4.</a:t>
            </a:r>
          </a:p>
          <a:p>
            <a:r>
              <a:rPr lang="en-US"/>
              <a:t>Part II: issue-spotter essay question (1)</a:t>
            </a:r>
          </a:p>
          <a:p>
            <a:pPr lvl="1"/>
            <a:r>
              <a:rPr lang="en-US"/>
              <a:t>60 minutes recommended.</a:t>
            </a:r>
          </a:p>
        </p:txBody>
      </p:sp>
      <p:sp>
        <p:nvSpPr>
          <p:cNvPr id="4" name="Footer Placeholder 3">
            <a:extLst>
              <a:ext uri="{FF2B5EF4-FFF2-40B4-BE49-F238E27FC236}">
                <a16:creationId xmlns:a16="http://schemas.microsoft.com/office/drawing/2014/main" id="{BEF39546-2691-714D-144F-ACE8904C76E9}"/>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B5E49BF8-AA69-6670-29CB-AEC777AFC9D5}"/>
              </a:ext>
            </a:extLst>
          </p:cNvPr>
          <p:cNvSpPr>
            <a:spLocks noGrp="1"/>
          </p:cNvSpPr>
          <p:nvPr>
            <p:ph type="sldNum" sz="quarter" idx="12"/>
          </p:nvPr>
        </p:nvSpPr>
        <p:spPr/>
        <p:txBody>
          <a:bodyPr/>
          <a:lstStyle/>
          <a:p>
            <a:pPr>
              <a:defRPr/>
            </a:pPr>
            <a:fld id="{1DDB6BF2-1031-4A83-8525-54CF51291594}" type="slidenum">
              <a:rPr lang="en-US" smtClean="0"/>
              <a:pPr>
                <a:defRPr/>
              </a:pPr>
              <a:t>28</a:t>
            </a:fld>
            <a:endParaRPr lang="en-US"/>
          </a:p>
        </p:txBody>
      </p:sp>
    </p:spTree>
    <p:extLst>
      <p:ext uri="{BB962C8B-B14F-4D97-AF65-F5344CB8AC3E}">
        <p14:creationId xmlns:p14="http://schemas.microsoft.com/office/powerpoint/2010/main" val="32572189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3">
            <a:extLst>
              <a:ext uri="{FF2B5EF4-FFF2-40B4-BE49-F238E27FC236}">
                <a16:creationId xmlns:a16="http://schemas.microsoft.com/office/drawing/2014/main" id="{02D78573-3460-CC74-D25C-80CB96246EA4}"/>
              </a:ext>
            </a:extLst>
          </p:cNvPr>
          <p:cNvSpPr>
            <a:spLocks noGrp="1"/>
          </p:cNvSpPr>
          <p:nvPr>
            <p:ph type="body" sz="half" idx="2"/>
          </p:nvPr>
        </p:nvSpPr>
        <p:spPr>
          <a:xfrm>
            <a:off x="857250" y="2834640"/>
            <a:ext cx="2948940" cy="2880360"/>
          </a:xfrm>
        </p:spPr>
        <p:txBody>
          <a:bodyPr/>
          <a:lstStyle/>
          <a:p>
            <a:endParaRPr lang="en-US"/>
          </a:p>
        </p:txBody>
      </p:sp>
      <p:sp>
        <p:nvSpPr>
          <p:cNvPr id="4" name="Footer Placeholder 3">
            <a:extLst>
              <a:ext uri="{FF2B5EF4-FFF2-40B4-BE49-F238E27FC236}">
                <a16:creationId xmlns:a16="http://schemas.microsoft.com/office/drawing/2014/main" id="{80FB43F6-A75B-0007-A344-397C82EA9AA7}"/>
              </a:ext>
            </a:extLst>
          </p:cNvPr>
          <p:cNvSpPr>
            <a:spLocks noGrp="1"/>
          </p:cNvSpPr>
          <p:nvPr>
            <p:ph type="ftr" sz="quarter" idx="11"/>
          </p:nvPr>
        </p:nvSpPr>
        <p:spPr>
          <a:xfrm>
            <a:off x="3581400" y="6223829"/>
            <a:ext cx="3538331" cy="365125"/>
          </a:xfrm>
        </p:spPr>
        <p:txBody>
          <a:bodyPr anchor="ctr">
            <a:normAutofit/>
          </a:bodyPr>
          <a:lstStyle/>
          <a:p>
            <a:pPr>
              <a:spcAft>
                <a:spcPts val="600"/>
              </a:spcAft>
              <a:defRPr/>
            </a:pPr>
            <a:r>
              <a:rPr lang="en-US"/>
              <a:t>Constitutional Law - Mathews</a:t>
            </a:r>
          </a:p>
        </p:txBody>
      </p:sp>
      <p:sp>
        <p:nvSpPr>
          <p:cNvPr id="5" name="Slide Number Placeholder 4">
            <a:extLst>
              <a:ext uri="{FF2B5EF4-FFF2-40B4-BE49-F238E27FC236}">
                <a16:creationId xmlns:a16="http://schemas.microsoft.com/office/drawing/2014/main" id="{AC073274-2C60-459D-03CD-BDDA303EE96B}"/>
              </a:ext>
            </a:extLst>
          </p:cNvPr>
          <p:cNvSpPr>
            <a:spLocks noGrp="1"/>
          </p:cNvSpPr>
          <p:nvPr>
            <p:ph type="sldNum" sz="quarter" idx="12"/>
          </p:nvPr>
        </p:nvSpPr>
        <p:spPr>
          <a:xfrm>
            <a:off x="8281782" y="6241084"/>
            <a:ext cx="653496" cy="365125"/>
          </a:xfrm>
        </p:spPr>
        <p:txBody>
          <a:bodyPr anchor="ctr">
            <a:normAutofit/>
          </a:bodyPr>
          <a:lstStyle/>
          <a:p>
            <a:pPr>
              <a:spcAft>
                <a:spcPts val="600"/>
              </a:spcAft>
              <a:defRPr/>
            </a:pPr>
            <a:fld id="{1DDB6BF2-1031-4A83-8525-54CF51291594}" type="slidenum">
              <a:rPr lang="en-US" smtClean="0"/>
              <a:pPr>
                <a:spcAft>
                  <a:spcPts val="600"/>
                </a:spcAft>
                <a:defRPr/>
              </a:pPr>
              <a:t>29</a:t>
            </a:fld>
            <a:endParaRPr lang="en-US"/>
          </a:p>
        </p:txBody>
      </p:sp>
      <p:pic>
        <p:nvPicPr>
          <p:cNvPr id="14" name="Picture 13" descr="A factory with smoke coming out of the roof&#10;&#10;AI-generated content may be incorrect.">
            <a:extLst>
              <a:ext uri="{FF2B5EF4-FFF2-40B4-BE49-F238E27FC236}">
                <a16:creationId xmlns:a16="http://schemas.microsoft.com/office/drawing/2014/main" id="{BE55EE7A-C88F-54D2-B086-FBA8441553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820" y="182027"/>
            <a:ext cx="8232360" cy="6576240"/>
          </a:xfrm>
          <a:prstGeom prst="rect">
            <a:avLst/>
          </a:prstGeom>
        </p:spPr>
      </p:pic>
    </p:spTree>
    <p:extLst>
      <p:ext uri="{BB962C8B-B14F-4D97-AF65-F5344CB8AC3E}">
        <p14:creationId xmlns:p14="http://schemas.microsoft.com/office/powerpoint/2010/main" val="1180249434"/>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77F2E-4885-2C14-7E8F-B342642C1673}"/>
              </a:ext>
            </a:extLst>
          </p:cNvPr>
          <p:cNvSpPr>
            <a:spLocks noGrp="1"/>
          </p:cNvSpPr>
          <p:nvPr>
            <p:ph type="title"/>
          </p:nvPr>
        </p:nvSpPr>
        <p:spPr/>
        <p:txBody>
          <a:bodyPr/>
          <a:lstStyle/>
          <a:p>
            <a:endParaRPr lang="en-US"/>
          </a:p>
        </p:txBody>
      </p:sp>
      <p:pic>
        <p:nvPicPr>
          <p:cNvPr id="8" name="Picture Placeholder 7" descr="A wrecked car on the street&#10;&#10;AI-generated content may be incorrect.">
            <a:extLst>
              <a:ext uri="{FF2B5EF4-FFF2-40B4-BE49-F238E27FC236}">
                <a16:creationId xmlns:a16="http://schemas.microsoft.com/office/drawing/2014/main" id="{6DC4BBD0-7C3E-D183-A88E-B72B269CAEB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1138" r="11138"/>
          <a:stretch>
            <a:fillRect/>
          </a:stretch>
        </p:blipFill>
        <p:spPr>
          <a:prstGeom prst="rect">
            <a:avLst/>
          </a:prstGeom>
        </p:spPr>
      </p:pic>
      <p:sp>
        <p:nvSpPr>
          <p:cNvPr id="4" name="Text Placeholder 3">
            <a:extLst>
              <a:ext uri="{FF2B5EF4-FFF2-40B4-BE49-F238E27FC236}">
                <a16:creationId xmlns:a16="http://schemas.microsoft.com/office/drawing/2014/main" id="{05B586F1-8624-6653-4195-EFAF3AFF24BD}"/>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BA3CCEC3-1E21-6882-5D47-94C57F31FFD1}"/>
              </a:ext>
            </a:extLst>
          </p:cNvPr>
          <p:cNvSpPr>
            <a:spLocks noGrp="1"/>
          </p:cNvSpPr>
          <p:nvPr>
            <p:ph type="ftr" sz="quarter" idx="11"/>
          </p:nvPr>
        </p:nvSpPr>
        <p:spPr/>
        <p:txBody>
          <a:bodyPr/>
          <a:lstStyle/>
          <a:p>
            <a:pPr>
              <a:defRPr/>
            </a:pPr>
            <a:r>
              <a:rPr lang="en-US"/>
              <a:t>Constitutional Law - Mathews</a:t>
            </a:r>
          </a:p>
        </p:txBody>
      </p:sp>
      <p:sp>
        <p:nvSpPr>
          <p:cNvPr id="6" name="Slide Number Placeholder 5">
            <a:extLst>
              <a:ext uri="{FF2B5EF4-FFF2-40B4-BE49-F238E27FC236}">
                <a16:creationId xmlns:a16="http://schemas.microsoft.com/office/drawing/2014/main" id="{EA5DC44E-7285-922E-3BE2-7D5A4CBECC41}"/>
              </a:ext>
            </a:extLst>
          </p:cNvPr>
          <p:cNvSpPr>
            <a:spLocks noGrp="1"/>
          </p:cNvSpPr>
          <p:nvPr>
            <p:ph type="sldNum" sz="quarter" idx="12"/>
          </p:nvPr>
        </p:nvSpPr>
        <p:spPr/>
        <p:txBody>
          <a:bodyPr/>
          <a:lstStyle/>
          <a:p>
            <a:pPr>
              <a:defRPr/>
            </a:pPr>
            <a:fld id="{8C0D0ADC-D3BF-469C-B942-109A98239260}" type="slidenum">
              <a:rPr lang="en-US" smtClean="0"/>
              <a:pPr>
                <a:defRPr/>
              </a:pPr>
              <a:t>30</a:t>
            </a:fld>
            <a:endParaRPr lang="en-US"/>
          </a:p>
        </p:txBody>
      </p:sp>
      <p:pic>
        <p:nvPicPr>
          <p:cNvPr id="10" name="Picture 9">
            <a:extLst>
              <a:ext uri="{FF2B5EF4-FFF2-40B4-BE49-F238E27FC236}">
                <a16:creationId xmlns:a16="http://schemas.microsoft.com/office/drawing/2014/main" id="{EA3FE989-B336-B68B-88CE-8C12B5BF3815}"/>
              </a:ext>
            </a:extLst>
          </p:cNvPr>
          <p:cNvPicPr>
            <a:picLocks noChangeAspect="1"/>
          </p:cNvPicPr>
          <p:nvPr/>
        </p:nvPicPr>
        <p:blipFill>
          <a:blip r:embed="rId3"/>
          <a:stretch>
            <a:fillRect/>
          </a:stretch>
        </p:blipFill>
        <p:spPr>
          <a:xfrm>
            <a:off x="390476" y="1069846"/>
            <a:ext cx="3669459" cy="4644885"/>
          </a:xfrm>
          <a:prstGeom prst="rect">
            <a:avLst/>
          </a:prstGeom>
        </p:spPr>
      </p:pic>
    </p:spTree>
    <p:extLst>
      <p:ext uri="{BB962C8B-B14F-4D97-AF65-F5344CB8AC3E}">
        <p14:creationId xmlns:p14="http://schemas.microsoft.com/office/powerpoint/2010/main" val="17931759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n aerial view of a city&#10;&#10;AI-generated content may be incorrect.">
            <a:extLst>
              <a:ext uri="{FF2B5EF4-FFF2-40B4-BE49-F238E27FC236}">
                <a16:creationId xmlns:a16="http://schemas.microsoft.com/office/drawing/2014/main" id="{7FDC83D9-C38C-EF30-E327-B20333FF7A0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9423" y="442981"/>
            <a:ext cx="8265796" cy="5972038"/>
          </a:xfrm>
          <a:prstGeom prst="rect">
            <a:avLst/>
          </a:prstGeom>
          <a:noFill/>
        </p:spPr>
      </p:pic>
      <p:sp>
        <p:nvSpPr>
          <p:cNvPr id="4" name="Footer Placeholder 3">
            <a:extLst>
              <a:ext uri="{FF2B5EF4-FFF2-40B4-BE49-F238E27FC236}">
                <a16:creationId xmlns:a16="http://schemas.microsoft.com/office/drawing/2014/main" id="{142347AD-E99B-818F-9884-FDEB44B4A2F8}"/>
              </a:ext>
            </a:extLst>
          </p:cNvPr>
          <p:cNvSpPr>
            <a:spLocks noGrp="1"/>
          </p:cNvSpPr>
          <p:nvPr>
            <p:ph type="ftr" sz="quarter" idx="11"/>
          </p:nvPr>
        </p:nvSpPr>
        <p:spPr>
          <a:xfrm>
            <a:off x="3581400" y="6223829"/>
            <a:ext cx="4572000" cy="365125"/>
          </a:xfrm>
        </p:spPr>
        <p:txBody>
          <a:bodyPr anchor="ctr">
            <a:normAutofit/>
          </a:bodyPr>
          <a:lstStyle/>
          <a:p>
            <a:pPr>
              <a:spcAft>
                <a:spcPts val="600"/>
              </a:spcAft>
              <a:defRPr/>
            </a:pPr>
            <a:r>
              <a:rPr lang="en-US"/>
              <a:t>Constitutional Law - Mathews</a:t>
            </a:r>
          </a:p>
        </p:txBody>
      </p:sp>
      <p:sp>
        <p:nvSpPr>
          <p:cNvPr id="5" name="Slide Number Placeholder 4">
            <a:extLst>
              <a:ext uri="{FF2B5EF4-FFF2-40B4-BE49-F238E27FC236}">
                <a16:creationId xmlns:a16="http://schemas.microsoft.com/office/drawing/2014/main" id="{D21F6EEE-0FFA-1394-56B8-F4EDBF4EC1F1}"/>
              </a:ext>
            </a:extLst>
          </p:cNvPr>
          <p:cNvSpPr>
            <a:spLocks noGrp="1"/>
          </p:cNvSpPr>
          <p:nvPr>
            <p:ph type="sldNum" sz="quarter" idx="12"/>
          </p:nvPr>
        </p:nvSpPr>
        <p:spPr>
          <a:xfrm>
            <a:off x="8281782" y="6241084"/>
            <a:ext cx="653496" cy="365125"/>
          </a:xfrm>
        </p:spPr>
        <p:txBody>
          <a:bodyPr anchor="ctr">
            <a:normAutofit/>
          </a:bodyPr>
          <a:lstStyle/>
          <a:p>
            <a:pPr>
              <a:spcAft>
                <a:spcPts val="600"/>
              </a:spcAft>
              <a:defRPr/>
            </a:pPr>
            <a:fld id="{1DDB6BF2-1031-4A83-8525-54CF51291594}" type="slidenum">
              <a:rPr lang="en-US" smtClean="0"/>
              <a:pPr>
                <a:spcAft>
                  <a:spcPts val="600"/>
                </a:spcAft>
                <a:defRPr/>
              </a:pPr>
              <a:t>31</a:t>
            </a:fld>
            <a:endParaRPr lang="en-US"/>
          </a:p>
        </p:txBody>
      </p:sp>
    </p:spTree>
    <p:extLst>
      <p:ext uri="{BB962C8B-B14F-4D97-AF65-F5344CB8AC3E}">
        <p14:creationId xmlns:p14="http://schemas.microsoft.com/office/powerpoint/2010/main" val="3548077802"/>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12143-8512-F747-63F0-A38013A03A56}"/>
              </a:ext>
            </a:extLst>
          </p:cNvPr>
          <p:cNvSpPr>
            <a:spLocks noGrp="1"/>
          </p:cNvSpPr>
          <p:nvPr>
            <p:ph type="title"/>
          </p:nvPr>
        </p:nvSpPr>
        <p:spPr/>
        <p:txBody>
          <a:bodyPr/>
          <a:lstStyle/>
          <a:p>
            <a:endParaRPr lang="en-US"/>
          </a:p>
        </p:txBody>
      </p:sp>
      <p:pic>
        <p:nvPicPr>
          <p:cNvPr id="7" name="Content Placeholder 6" descr="A group of people crossing a bridge&#10;&#10;AI-generated content may be incorrect.">
            <a:extLst>
              <a:ext uri="{FF2B5EF4-FFF2-40B4-BE49-F238E27FC236}">
                <a16:creationId xmlns:a16="http://schemas.microsoft.com/office/drawing/2014/main" id="{7DB37924-D294-065C-9CC6-A29F06A98B2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227" y="429203"/>
            <a:ext cx="8359545" cy="5999594"/>
          </a:xfrm>
          <a:prstGeom prst="rect">
            <a:avLst/>
          </a:prstGeom>
        </p:spPr>
      </p:pic>
      <p:sp>
        <p:nvSpPr>
          <p:cNvPr id="4" name="Footer Placeholder 3">
            <a:extLst>
              <a:ext uri="{FF2B5EF4-FFF2-40B4-BE49-F238E27FC236}">
                <a16:creationId xmlns:a16="http://schemas.microsoft.com/office/drawing/2014/main" id="{82BA0535-682C-8553-81F1-B2BF30150B72}"/>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89B4FDB8-D1E4-21FF-2AFC-13C72F43CB4F}"/>
              </a:ext>
            </a:extLst>
          </p:cNvPr>
          <p:cNvSpPr>
            <a:spLocks noGrp="1"/>
          </p:cNvSpPr>
          <p:nvPr>
            <p:ph type="sldNum" sz="quarter" idx="12"/>
          </p:nvPr>
        </p:nvSpPr>
        <p:spPr/>
        <p:txBody>
          <a:bodyPr/>
          <a:lstStyle/>
          <a:p>
            <a:pPr>
              <a:defRPr/>
            </a:pPr>
            <a:fld id="{1DDB6BF2-1031-4A83-8525-54CF51291594}" type="slidenum">
              <a:rPr lang="en-US" smtClean="0"/>
              <a:pPr>
                <a:defRPr/>
              </a:pPr>
              <a:t>32</a:t>
            </a:fld>
            <a:endParaRPr lang="en-US"/>
          </a:p>
        </p:txBody>
      </p:sp>
    </p:spTree>
    <p:extLst>
      <p:ext uri="{BB962C8B-B14F-4D97-AF65-F5344CB8AC3E}">
        <p14:creationId xmlns:p14="http://schemas.microsoft.com/office/powerpoint/2010/main" val="2130085968"/>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082767F-72E8-3B3A-E864-2A94B9662FBE}"/>
              </a:ext>
            </a:extLst>
          </p:cNvPr>
          <p:cNvSpPr>
            <a:spLocks noGrp="1"/>
          </p:cNvSpPr>
          <p:nvPr>
            <p:ph type="title"/>
          </p:nvPr>
        </p:nvSpPr>
        <p:spPr/>
        <p:txBody>
          <a:bodyPr/>
          <a:lstStyle/>
          <a:p>
            <a:endParaRPr lang="en-US"/>
          </a:p>
        </p:txBody>
      </p:sp>
      <p:pic>
        <p:nvPicPr>
          <p:cNvPr id="8" name="Picture Placeholder 7" descr="A building with a sign on it&#10;&#10;AI-generated content may be incorrect.">
            <a:extLst>
              <a:ext uri="{FF2B5EF4-FFF2-40B4-BE49-F238E27FC236}">
                <a16:creationId xmlns:a16="http://schemas.microsoft.com/office/drawing/2014/main" id="{3C9FC556-07E2-B33E-4D55-7CE00C8437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8323" y="388620"/>
            <a:ext cx="7435567" cy="5576676"/>
          </a:xfrm>
          <a:prstGeom prst="rect">
            <a:avLst/>
          </a:prstGeom>
        </p:spPr>
      </p:pic>
      <p:sp>
        <p:nvSpPr>
          <p:cNvPr id="5" name="Footer Placeholder 4">
            <a:extLst>
              <a:ext uri="{FF2B5EF4-FFF2-40B4-BE49-F238E27FC236}">
                <a16:creationId xmlns:a16="http://schemas.microsoft.com/office/drawing/2014/main" id="{EFF5E9F8-BEDB-8028-DD43-FE28471552B6}"/>
              </a:ext>
            </a:extLst>
          </p:cNvPr>
          <p:cNvSpPr>
            <a:spLocks noGrp="1"/>
          </p:cNvSpPr>
          <p:nvPr>
            <p:ph type="ftr" sz="quarter" idx="11"/>
          </p:nvPr>
        </p:nvSpPr>
        <p:spPr/>
        <p:txBody>
          <a:bodyPr/>
          <a:lstStyle/>
          <a:p>
            <a:pPr>
              <a:defRPr/>
            </a:pPr>
            <a:r>
              <a:rPr lang="en-US"/>
              <a:t>Constitutional Law - Mathews</a:t>
            </a:r>
          </a:p>
        </p:txBody>
      </p:sp>
      <p:sp>
        <p:nvSpPr>
          <p:cNvPr id="6" name="Slide Number Placeholder 5">
            <a:extLst>
              <a:ext uri="{FF2B5EF4-FFF2-40B4-BE49-F238E27FC236}">
                <a16:creationId xmlns:a16="http://schemas.microsoft.com/office/drawing/2014/main" id="{A813A1E1-58BF-C042-FAD6-25763C409DE0}"/>
              </a:ext>
            </a:extLst>
          </p:cNvPr>
          <p:cNvSpPr>
            <a:spLocks noGrp="1"/>
          </p:cNvSpPr>
          <p:nvPr>
            <p:ph type="sldNum" sz="quarter" idx="12"/>
          </p:nvPr>
        </p:nvSpPr>
        <p:spPr/>
        <p:txBody>
          <a:bodyPr/>
          <a:lstStyle/>
          <a:p>
            <a:pPr>
              <a:defRPr/>
            </a:pPr>
            <a:fld id="{8C0D0ADC-D3BF-469C-B942-109A98239260}" type="slidenum">
              <a:rPr lang="en-US" smtClean="0"/>
              <a:pPr>
                <a:defRPr/>
              </a:pPr>
              <a:t>33</a:t>
            </a:fld>
            <a:endParaRPr lang="en-US"/>
          </a:p>
        </p:txBody>
      </p:sp>
    </p:spTree>
    <p:extLst>
      <p:ext uri="{BB962C8B-B14F-4D97-AF65-F5344CB8AC3E}">
        <p14:creationId xmlns:p14="http://schemas.microsoft.com/office/powerpoint/2010/main" val="382023867"/>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41A67-86A5-5CD9-724B-3276B586B435}"/>
              </a:ext>
            </a:extLst>
          </p:cNvPr>
          <p:cNvSpPr>
            <a:spLocks noGrp="1"/>
          </p:cNvSpPr>
          <p:nvPr>
            <p:ph type="title"/>
          </p:nvPr>
        </p:nvSpPr>
        <p:spPr/>
        <p:txBody>
          <a:bodyPr/>
          <a:lstStyle/>
          <a:p>
            <a:endParaRPr lang="en-US"/>
          </a:p>
        </p:txBody>
      </p:sp>
      <p:pic>
        <p:nvPicPr>
          <p:cNvPr id="7" name="Content Placeholder 6" descr="A large pile of rubble in a building&#10;&#10;AI-generated content may be incorrect.">
            <a:extLst>
              <a:ext uri="{FF2B5EF4-FFF2-40B4-BE49-F238E27FC236}">
                <a16:creationId xmlns:a16="http://schemas.microsoft.com/office/drawing/2014/main" id="{CBB86FC7-A464-9CB4-D2FF-205FADE8039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4933" y="838752"/>
            <a:ext cx="8094134" cy="5385077"/>
          </a:xfrm>
          <a:prstGeom prst="rect">
            <a:avLst/>
          </a:prstGeom>
        </p:spPr>
      </p:pic>
      <p:sp>
        <p:nvSpPr>
          <p:cNvPr id="4" name="Footer Placeholder 3">
            <a:extLst>
              <a:ext uri="{FF2B5EF4-FFF2-40B4-BE49-F238E27FC236}">
                <a16:creationId xmlns:a16="http://schemas.microsoft.com/office/drawing/2014/main" id="{FE56BE14-5E51-32B2-028C-5FA4E7999368}"/>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4DAF3231-407B-7266-D74D-03EF5B705912}"/>
              </a:ext>
            </a:extLst>
          </p:cNvPr>
          <p:cNvSpPr>
            <a:spLocks noGrp="1"/>
          </p:cNvSpPr>
          <p:nvPr>
            <p:ph type="sldNum" sz="quarter" idx="12"/>
          </p:nvPr>
        </p:nvSpPr>
        <p:spPr/>
        <p:txBody>
          <a:bodyPr/>
          <a:lstStyle/>
          <a:p>
            <a:pPr>
              <a:defRPr/>
            </a:pPr>
            <a:fld id="{1DDB6BF2-1031-4A83-8525-54CF51291594}" type="slidenum">
              <a:rPr lang="en-US" smtClean="0"/>
              <a:pPr>
                <a:defRPr/>
              </a:pPr>
              <a:t>34</a:t>
            </a:fld>
            <a:endParaRPr lang="en-US"/>
          </a:p>
        </p:txBody>
      </p:sp>
    </p:spTree>
    <p:extLst>
      <p:ext uri="{BB962C8B-B14F-4D97-AF65-F5344CB8AC3E}">
        <p14:creationId xmlns:p14="http://schemas.microsoft.com/office/powerpoint/2010/main" val="17293119"/>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09BC0-590F-7796-F0FD-883924EF4B3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52BFAE-82F6-0560-44F4-CCDC50FB6EA8}"/>
              </a:ext>
            </a:extLst>
          </p:cNvPr>
          <p:cNvSpPr>
            <a:spLocks noGrp="1"/>
          </p:cNvSpPr>
          <p:nvPr>
            <p:ph idx="1"/>
          </p:nvPr>
        </p:nvSpPr>
        <p:spPr/>
        <p:txBody>
          <a:bodyPr/>
          <a:lstStyle/>
          <a:p>
            <a:r>
              <a:rPr lang="en-US" dirty="0">
                <a:hlinkClick r:id="rId2"/>
              </a:rPr>
              <a:t>https://www.govinfo.gov/content/</a:t>
            </a:r>
            <a:r>
              <a:rPr lang="en-US">
                <a:hlinkClick r:id="rId2"/>
              </a:rPr>
              <a:t>pkg/STATUTE-12/pdf/STATUTE-12-Pg255-3.pdf#page=3</a:t>
            </a:r>
            <a:endParaRPr lang="en-US"/>
          </a:p>
          <a:p>
            <a:pPr marL="34290" indent="0">
              <a:buNone/>
            </a:pPr>
            <a:endParaRPr lang="en-US"/>
          </a:p>
          <a:p>
            <a:endParaRPr lang="en-US" dirty="0"/>
          </a:p>
          <a:p>
            <a:endParaRPr lang="en-US" dirty="0"/>
          </a:p>
        </p:txBody>
      </p:sp>
      <p:sp>
        <p:nvSpPr>
          <p:cNvPr id="4" name="Footer Placeholder 3">
            <a:extLst>
              <a:ext uri="{FF2B5EF4-FFF2-40B4-BE49-F238E27FC236}">
                <a16:creationId xmlns:a16="http://schemas.microsoft.com/office/drawing/2014/main" id="{1AFD50E3-F7E0-F50F-2AA4-B5455A806AC2}"/>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F6576B2E-BD9F-9BEE-E1FD-DB8C6E7043AF}"/>
              </a:ext>
            </a:extLst>
          </p:cNvPr>
          <p:cNvSpPr>
            <a:spLocks noGrp="1"/>
          </p:cNvSpPr>
          <p:nvPr>
            <p:ph type="sldNum" sz="quarter" idx="12"/>
          </p:nvPr>
        </p:nvSpPr>
        <p:spPr/>
        <p:txBody>
          <a:bodyPr/>
          <a:lstStyle/>
          <a:p>
            <a:pPr>
              <a:defRPr/>
            </a:pPr>
            <a:fld id="{1DDB6BF2-1031-4A83-8525-54CF51291594}" type="slidenum">
              <a:rPr lang="en-US" smtClean="0"/>
              <a:pPr>
                <a:defRPr/>
              </a:pPr>
              <a:t>35</a:t>
            </a:fld>
            <a:endParaRPr lang="en-US"/>
          </a:p>
        </p:txBody>
      </p:sp>
    </p:spTree>
    <p:extLst>
      <p:ext uri="{BB962C8B-B14F-4D97-AF65-F5344CB8AC3E}">
        <p14:creationId xmlns:p14="http://schemas.microsoft.com/office/powerpoint/2010/main" val="1310420022"/>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5C435-788C-8B36-5DC4-96715C76F8B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FC747BA-E7C9-07D1-E753-F90F1D6AAB79}"/>
              </a:ext>
            </a:extLst>
          </p:cNvPr>
          <p:cNvSpPr>
            <a:spLocks noGrp="1"/>
          </p:cNvSpPr>
          <p:nvPr>
            <p:ph type="ctrTitle"/>
          </p:nvPr>
        </p:nvSpPr>
        <p:spPr>
          <a:xfrm>
            <a:off x="832485" y="1371600"/>
            <a:ext cx="7475220" cy="2436856"/>
          </a:xfrm>
        </p:spPr>
        <p:txBody>
          <a:bodyPr>
            <a:normAutofit/>
          </a:bodyPr>
          <a:lstStyle/>
          <a:p>
            <a:r>
              <a:rPr lang="en-US" sz="4800" dirty="0"/>
              <a:t>War powers; </a:t>
            </a:r>
            <a:br>
              <a:rPr lang="en-US" sz="4800" dirty="0"/>
            </a:br>
            <a:r>
              <a:rPr lang="en-US" sz="4800" dirty="0"/>
              <a:t>exam review</a:t>
            </a:r>
          </a:p>
        </p:txBody>
      </p:sp>
      <p:sp>
        <p:nvSpPr>
          <p:cNvPr id="7" name="Subtitle 6">
            <a:extLst>
              <a:ext uri="{FF2B5EF4-FFF2-40B4-BE49-F238E27FC236}">
                <a16:creationId xmlns:a16="http://schemas.microsoft.com/office/drawing/2014/main" id="{DACF9CB0-5DA9-6578-3461-C73BEC3A846C}"/>
              </a:ext>
            </a:extLst>
          </p:cNvPr>
          <p:cNvSpPr>
            <a:spLocks noGrp="1"/>
          </p:cNvSpPr>
          <p:nvPr>
            <p:ph type="subTitle" idx="1"/>
          </p:nvPr>
        </p:nvSpPr>
        <p:spPr/>
        <p:txBody>
          <a:bodyPr/>
          <a:lstStyle/>
          <a:p>
            <a:r>
              <a:rPr lang="en-US" dirty="0"/>
              <a:t>Assignment #15</a:t>
            </a:r>
          </a:p>
          <a:p>
            <a:r>
              <a:rPr lang="en-US" dirty="0"/>
              <a:t>March 5, 2026</a:t>
            </a:r>
          </a:p>
        </p:txBody>
      </p:sp>
      <p:sp>
        <p:nvSpPr>
          <p:cNvPr id="5" name="Rectangle 2">
            <a:extLst>
              <a:ext uri="{FF2B5EF4-FFF2-40B4-BE49-F238E27FC236}">
                <a16:creationId xmlns:a16="http://schemas.microsoft.com/office/drawing/2014/main" id="{7BAB6471-D12E-1498-CEC1-D65BC71A6917}"/>
              </a:ext>
            </a:extLst>
          </p:cNvPr>
          <p:cNvSpPr txBox="1">
            <a:spLocks noChangeArrowheads="1"/>
          </p:cNvSpPr>
          <p:nvPr/>
        </p:nvSpPr>
        <p:spPr bwMode="auto">
          <a:xfrm>
            <a:off x="479777" y="3158066"/>
            <a:ext cx="6019800" cy="1716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Georgia" pitchFamily="18" charset="0"/>
                <a:ea typeface="+mj-ea"/>
                <a:cs typeface="+mj-cs"/>
              </a:defRPr>
            </a:lvl1pPr>
            <a:lvl2pPr algn="ctr" rtl="0" eaLnBrk="1" fontAlgn="base" hangingPunct="1">
              <a:spcBef>
                <a:spcPct val="0"/>
              </a:spcBef>
              <a:spcAft>
                <a:spcPct val="0"/>
              </a:spcAft>
              <a:defRPr sz="3600">
                <a:solidFill>
                  <a:schemeClr val="tx2"/>
                </a:solidFill>
                <a:latin typeface="Georgia" pitchFamily="18" charset="0"/>
              </a:defRPr>
            </a:lvl2pPr>
            <a:lvl3pPr algn="ctr" rtl="0" eaLnBrk="1" fontAlgn="base" hangingPunct="1">
              <a:spcBef>
                <a:spcPct val="0"/>
              </a:spcBef>
              <a:spcAft>
                <a:spcPct val="0"/>
              </a:spcAft>
              <a:defRPr sz="3600">
                <a:solidFill>
                  <a:schemeClr val="tx2"/>
                </a:solidFill>
                <a:latin typeface="Georgia" pitchFamily="18" charset="0"/>
              </a:defRPr>
            </a:lvl3pPr>
            <a:lvl4pPr algn="ctr" rtl="0" eaLnBrk="1" fontAlgn="base" hangingPunct="1">
              <a:spcBef>
                <a:spcPct val="0"/>
              </a:spcBef>
              <a:spcAft>
                <a:spcPct val="0"/>
              </a:spcAft>
              <a:defRPr sz="3600">
                <a:solidFill>
                  <a:schemeClr val="tx2"/>
                </a:solidFill>
                <a:latin typeface="Georgia" pitchFamily="18" charset="0"/>
              </a:defRPr>
            </a:lvl4pPr>
            <a:lvl5pPr algn="ctr" rtl="0" eaLnBrk="1" fontAlgn="base" hangingPunct="1">
              <a:spcBef>
                <a:spcPct val="0"/>
              </a:spcBef>
              <a:spcAft>
                <a:spcPct val="0"/>
              </a:spcAft>
              <a:defRPr sz="3600">
                <a:solidFill>
                  <a:schemeClr val="tx2"/>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defRPr/>
            </a:pPr>
            <a:r>
              <a:rPr lang="en-US" dirty="0"/>
              <a:t>Constitutional Law I</a:t>
            </a:r>
          </a:p>
        </p:txBody>
      </p:sp>
    </p:spTree>
    <p:extLst>
      <p:ext uri="{BB962C8B-B14F-4D97-AF65-F5344CB8AC3E}">
        <p14:creationId xmlns:p14="http://schemas.microsoft.com/office/powerpoint/2010/main" val="3078367290"/>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E9EDC-0411-BBC0-63B0-9C177AE2965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F78320-19DE-F76D-3D4D-31727AF9FA76}"/>
              </a:ext>
            </a:extLst>
          </p:cNvPr>
          <p:cNvSpPr>
            <a:spLocks noGrp="1"/>
          </p:cNvSpPr>
          <p:nvPr>
            <p:ph idx="1"/>
          </p:nvPr>
        </p:nvSpPr>
        <p:spPr/>
        <p:txBody>
          <a:bodyPr/>
          <a:lstStyle/>
          <a:p>
            <a:r>
              <a:rPr lang="en-US" dirty="0">
                <a:hlinkClick r:id="rId2"/>
              </a:rPr>
              <a:t>https://www.senate.gov/legislative/LIS/roll_call_votes/vote1192/vote_119_2_00046.htm</a:t>
            </a:r>
            <a:endParaRPr lang="en-US" dirty="0"/>
          </a:p>
          <a:p>
            <a:endParaRPr lang="en-US" dirty="0"/>
          </a:p>
        </p:txBody>
      </p:sp>
      <p:sp>
        <p:nvSpPr>
          <p:cNvPr id="4" name="Footer Placeholder 3">
            <a:extLst>
              <a:ext uri="{FF2B5EF4-FFF2-40B4-BE49-F238E27FC236}">
                <a16:creationId xmlns:a16="http://schemas.microsoft.com/office/drawing/2014/main" id="{66E6175E-8595-6CDB-BDE0-0F73B6E05CEA}"/>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130EF6EC-68FB-B66E-A8DA-E0E41DA05386}"/>
              </a:ext>
            </a:extLst>
          </p:cNvPr>
          <p:cNvSpPr>
            <a:spLocks noGrp="1"/>
          </p:cNvSpPr>
          <p:nvPr>
            <p:ph type="sldNum" sz="quarter" idx="12"/>
          </p:nvPr>
        </p:nvSpPr>
        <p:spPr/>
        <p:txBody>
          <a:bodyPr/>
          <a:lstStyle/>
          <a:p>
            <a:pPr>
              <a:defRPr/>
            </a:pPr>
            <a:fld id="{1DDB6BF2-1031-4A83-8525-54CF51291594}" type="slidenum">
              <a:rPr lang="en-US" smtClean="0"/>
              <a:pPr>
                <a:defRPr/>
              </a:pPr>
              <a:t>37</a:t>
            </a:fld>
            <a:endParaRPr lang="en-US"/>
          </a:p>
        </p:txBody>
      </p:sp>
    </p:spTree>
    <p:extLst>
      <p:ext uri="{BB962C8B-B14F-4D97-AF65-F5344CB8AC3E}">
        <p14:creationId xmlns:p14="http://schemas.microsoft.com/office/powerpoint/2010/main" val="282543287"/>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1AABA-BDCA-AC6B-0182-794496D5C58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398A56D-561C-8E37-CFC1-5A321BE88724}"/>
              </a:ext>
            </a:extLst>
          </p:cNvPr>
          <p:cNvSpPr>
            <a:spLocks noGrp="1"/>
          </p:cNvSpPr>
          <p:nvPr>
            <p:ph idx="1"/>
          </p:nvPr>
        </p:nvSpPr>
        <p:spPr/>
        <p:txBody>
          <a:bodyPr/>
          <a:lstStyle/>
          <a:p>
            <a:endParaRPr lang="en-US"/>
          </a:p>
        </p:txBody>
      </p:sp>
      <p:sp>
        <p:nvSpPr>
          <p:cNvPr id="4" name="Footer Placeholder 3">
            <a:extLst>
              <a:ext uri="{FF2B5EF4-FFF2-40B4-BE49-F238E27FC236}">
                <a16:creationId xmlns:a16="http://schemas.microsoft.com/office/drawing/2014/main" id="{5C37E526-3DC4-B375-DEEA-AC5A854F21DC}"/>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027BEDA5-D20E-451C-17C7-E7F19F7FD483}"/>
              </a:ext>
            </a:extLst>
          </p:cNvPr>
          <p:cNvSpPr>
            <a:spLocks noGrp="1"/>
          </p:cNvSpPr>
          <p:nvPr>
            <p:ph type="sldNum" sz="quarter" idx="12"/>
          </p:nvPr>
        </p:nvSpPr>
        <p:spPr/>
        <p:txBody>
          <a:bodyPr/>
          <a:lstStyle/>
          <a:p>
            <a:pPr>
              <a:defRPr/>
            </a:pPr>
            <a:fld id="{1DDB6BF2-1031-4A83-8525-54CF51291594}" type="slidenum">
              <a:rPr lang="en-US" smtClean="0"/>
              <a:pPr>
                <a:defRPr/>
              </a:pPr>
              <a:t>38</a:t>
            </a:fld>
            <a:endParaRPr lang="en-US"/>
          </a:p>
        </p:txBody>
      </p:sp>
      <p:pic>
        <p:nvPicPr>
          <p:cNvPr id="1026" name="Picture 2">
            <a:extLst>
              <a:ext uri="{FF2B5EF4-FFF2-40B4-BE49-F238E27FC236}">
                <a16:creationId xmlns:a16="http://schemas.microsoft.com/office/drawing/2014/main" id="{6947ADEA-9DDA-BCD1-A4DC-310C75D02E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3475" y="0"/>
            <a:ext cx="43370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9902569"/>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ANSWERNOWTEXT" val="Answer Now"/>
  <p:tag name="RESPTABLESTYLE" val="-1"/>
  <p:tag name="ALLOWDUPLICATES" val="False"/>
  <p:tag name="AUTOADVANCE" val="False"/>
  <p:tag name="STDCHART" val="1"/>
  <p:tag name="BUBBLENAMEVISIBLE" val="True"/>
  <p:tag name="DEFAULTNUMTEAMS" val="5"/>
  <p:tag name="CUSTOMCELLBACKCOLOR2" val="-13395457"/>
  <p:tag name="DISPLAYNAME" val="True"/>
  <p:tag name="GRIDROTATIONINTERVAL" val="2"/>
  <p:tag name="POLLINGCYCLE" val="2"/>
  <p:tag name="INCLUDENONRESPONDERS" val="False"/>
  <p:tag name="ALLOWUSERFEEDBACK" val="True"/>
  <p:tag name="REALTIMEBACKUPPATH" val="(None)"/>
  <p:tag name="ADVANCEDSETTINGSVIEW" val="True"/>
  <p:tag name="FIBDISPLAYKEYWORDS" val="True"/>
  <p:tag name="USESECONDARYMONITOR" val="True"/>
  <p:tag name="RESPCOUNTERSTYLE" val="-1"/>
  <p:tag name="NUMRESPONSES" val="1"/>
  <p:tag name="REVIEWONLY" val="False"/>
  <p:tag name="TEAMSINLEADERBOARD" val="5"/>
  <p:tag name="BUBBLEGROUPING" val="3"/>
  <p:tag name="CUSTOMCELLBACKCOLOR3" val="-268652"/>
  <p:tag name="DISPLAYDEVICEID" val="True"/>
  <p:tag name="GRIDPOSITION" val="1"/>
  <p:tag name="MULTIRESPDIVISOR" val="1"/>
  <p:tag name="INCORRECTPOINTVALUE" val="0"/>
  <p:tag name="CHARTSCALE" val="True"/>
  <p:tag name="TPVERSION" val="2008"/>
  <p:tag name="ANSWERNOWSTYLE" val="-1"/>
  <p:tag name="INPUTSOURCE" val="1"/>
  <p:tag name="ROTATIONINTERVAL" val="2"/>
  <p:tag name="BUBBLESIZEVISIBLE" val="True"/>
  <p:tag name="CUSTOMCELLBACKCOLOR1" val="-657956"/>
  <p:tag name="GRIDOPACITY" val="90"/>
  <p:tag name="CHARTLABELS" val="0"/>
  <p:tag name="CORRECTPOINTVALUE" val="100"/>
  <p:tag name="FIBDISPLAYRESULTS" val="True"/>
  <p:tag name="SHOWBARVISIBLE" val="True"/>
  <p:tag name="COUNTDOWNSECONDS" val="10"/>
  <p:tag name="AUTOUPDATEALIASES" val="True"/>
  <p:tag name="CUSTOMGRIDBACKCOLOR" val="-2830136"/>
  <p:tag name="DISPLAYDEVICENUMBER" val="True"/>
  <p:tag name="RESETCHARTS" val="True"/>
  <p:tag name="ZEROBASED" val="False"/>
  <p:tag name="BACKUPSESSIONS" val="True"/>
  <p:tag name="MAXRESPONDERS" val="5"/>
  <p:tag name="USESCHEMECOLORS" val="True"/>
  <p:tag name="PARTLISTDEFAULT" val="0"/>
  <p:tag name="FIBNUMRESULTS" val="5"/>
  <p:tag name="RESPCOUNTERFORMAT" val="0"/>
  <p:tag name="BUBBLEVALUEFORMAT" val="0.0"/>
  <p:tag name="GRIDSIZE" val="{Width=800, Height=600}"/>
  <p:tag name="AUTOADJUSTPARTRANGE" val="True"/>
  <p:tag name="BACKUPMAINTENANCE" val="7"/>
  <p:tag name="CUSTOMCELLBACKCOLOR4" val="-8355712"/>
  <p:tag name="REALTIMEBACKUP" val="False"/>
  <p:tag name="CHARTVALUEFORMAT" val="0%"/>
  <p:tag name="CHARTCOLORS" val="0"/>
  <p:tag name="COUNTDOWNSTYLE" val="-1"/>
  <p:tag name="INCLUDEPPT" val="True"/>
  <p:tag name="CUSTOMCELLFORECOLOR" val="-16777216"/>
  <p:tag name="PARTICIPANTSINLEADERBOARD" val="5"/>
  <p:tag name="AUTOSIZEGRID" val="True"/>
  <p:tag name="BULLETTYPE" val="3"/>
  <p:tag name="FIBINCLUDEOTHER" val="True"/>
  <p:tag name="DELIMITERS" val="3.1"/>
  <p:tag name="POWERPOINTVERSION" val="12.0"/>
  <p:tag name="LUIDIAENABLED" val="False"/>
  <p:tag name="TPSTANDARDS" val=""/>
  <p:tag name="TPFULLVERSION" val="4.2.3.225"/>
</p:tagLst>
</file>

<file path=ppt/theme/theme1.xml><?xml version="1.0" encoding="utf-8"?>
<a:theme xmlns:a="http://schemas.openxmlformats.org/drawingml/2006/main" name="Law White with Blue Logo Ba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wrap="square">
        <a:spAutoFit/>
      </a:bodyPr>
      <a:lstStyle>
        <a:defPPr algn="ctr">
          <a:defRPr sz="4800" dirty="0">
            <a:solidFill>
              <a:schemeClr val="bg1"/>
            </a:solidFill>
            <a:latin typeface="Garamond" pitchFamily="18" charset="0"/>
          </a:defRPr>
        </a:defPPr>
      </a:lstStyle>
    </a:txDef>
  </a:objectDefaults>
  <a:extraClrSchemeLst/>
  <a:extLst>
    <a:ext uri="{05A4C25C-085E-4340-85A3-A5531E510DB2}">
      <thm15:themeFamily xmlns:thm15="http://schemas.microsoft.com/office/thememl/2012/main" name="Penn State Law Basic" id="{9D527017-44B0-1F41-80C6-B5E1D86247CA}" vid="{A590910A-F0CF-EF43-A900-964C57B5CC18}"/>
    </a:ext>
  </a:extLst>
</a:theme>
</file>

<file path=ppt/theme/theme2.xml><?xml version="1.0" encoding="utf-8"?>
<a:theme xmlns:a="http://schemas.openxmlformats.org/drawingml/2006/main" name="civpro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wrap="square">
        <a:spAutoFit/>
      </a:bodyPr>
      <a:lstStyle>
        <a:defPPr algn="ctr">
          <a:defRPr sz="4800" dirty="0">
            <a:solidFill>
              <a:schemeClr val="bg1"/>
            </a:solidFill>
            <a:latin typeface="Garamond" pitchFamily="18" charset="0"/>
          </a:defRPr>
        </a:defPPr>
      </a:lstStyle>
    </a:txDef>
  </a:objectDefaults>
  <a:extraClrSchemeLst/>
  <a:extLst>
    <a:ext uri="{05A4C25C-085E-4340-85A3-A5531E510DB2}">
      <thm15:themeFamily xmlns:thm15="http://schemas.microsoft.com/office/thememl/2012/main" name="civpro2019" id="{F7302768-A47F-F042-ACF4-FC52C335B213}" vid="{CA8C4A4B-93BE-0242-A138-75D47E003254}"/>
    </a:ext>
  </a:extLst>
</a:theme>
</file>

<file path=ppt/theme/theme3.xml><?xml version="1.0" encoding="utf-8"?>
<a:theme xmlns:a="http://schemas.openxmlformats.org/drawingml/2006/main" name="1_civpro2019">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civpro2019" id="{2982CDB2-66F6-024E-95AF-C4A662BA8D8A}" vid="{4DFF8EF4-95D1-4942-AA14-BAC7DF57EFA1}"/>
    </a:ext>
  </a:extLst>
</a:theme>
</file>

<file path=ppt/theme/theme4.xml><?xml version="1.0" encoding="utf-8"?>
<a:theme xmlns:a="http://schemas.openxmlformats.org/drawingml/2006/main" name="2_civpro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wrap="square">
        <a:spAutoFit/>
      </a:bodyPr>
      <a:lstStyle>
        <a:defPPr algn="ctr">
          <a:defRPr sz="4800" dirty="0">
            <a:solidFill>
              <a:schemeClr val="bg1"/>
            </a:solidFill>
            <a:latin typeface="Garamond" pitchFamily="18" charset="0"/>
          </a:defRPr>
        </a:defPPr>
      </a:lstStyle>
    </a:txDef>
  </a:objectDefaults>
  <a:extraClrSchemeLst/>
  <a:extLst>
    <a:ext uri="{05A4C25C-085E-4340-85A3-A5531E510DB2}">
      <thm15:themeFamily xmlns:thm15="http://schemas.microsoft.com/office/thememl/2012/main" name="civpro2019" id="{F7302768-A47F-F042-ACF4-FC52C335B213}" vid="{CA8C4A4B-93BE-0242-A138-75D47E003254}"/>
    </a:ext>
  </a:extLst>
</a:theme>
</file>

<file path=ppt/theme/theme5.xml><?xml version="1.0" encoding="utf-8"?>
<a:theme xmlns:a="http://schemas.openxmlformats.org/drawingml/2006/main" name="3_civpro2019">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civpro2019" id="{2982CDB2-66F6-024E-95AF-C4A662BA8D8A}" vid="{4DFF8EF4-95D1-4942-AA14-BAC7DF57EFA1}"/>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Penn State Law Basic</Template>
  <TotalTime>0</TotalTime>
  <Words>1514</Words>
  <Application>Microsoft Office PowerPoint</Application>
  <PresentationFormat>On-screen Show (4:3)</PresentationFormat>
  <Paragraphs>199</Paragraphs>
  <Slides>38</Slides>
  <Notes>1</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38</vt:i4>
      </vt:variant>
    </vt:vector>
  </HeadingPairs>
  <TitlesOfParts>
    <vt:vector size="48" baseType="lpstr">
      <vt:lpstr>Arial</vt:lpstr>
      <vt:lpstr>Calibri</vt:lpstr>
      <vt:lpstr>Corbel</vt:lpstr>
      <vt:lpstr>Georgia</vt:lpstr>
      <vt:lpstr>Times New Roman</vt:lpstr>
      <vt:lpstr>Law White with Blue Logo Bar</vt:lpstr>
      <vt:lpstr>civpro2019</vt:lpstr>
      <vt:lpstr>1_civpro2019</vt:lpstr>
      <vt:lpstr>2_civpro2019</vt:lpstr>
      <vt:lpstr>3_civpro2019</vt:lpstr>
      <vt:lpstr>Article II: The EXECUTive power</vt:lpstr>
      <vt:lpstr>Buckley v. Valeo: Federal Election Commission composition</vt:lpstr>
      <vt:lpstr>Noel Canning: questions to consider</vt:lpstr>
      <vt:lpstr>Noel Canning questions</vt:lpstr>
      <vt:lpstr>Article II:  removal of officers I</vt:lpstr>
      <vt:lpstr>Senate Pro Forma session</vt:lpstr>
      <vt:lpstr>PowerPoint Presentation</vt:lpstr>
      <vt:lpstr>Presidential Power and Removal</vt:lpstr>
      <vt:lpstr>Article II:  removal of officers II</vt:lpstr>
      <vt:lpstr>Myers v. United States</vt:lpstr>
      <vt:lpstr>Humphrey’s Executor v. United States</vt:lpstr>
      <vt:lpstr>Humphrey’s Executor v. United States</vt:lpstr>
      <vt:lpstr>Morrison v. Olson: background</vt:lpstr>
      <vt:lpstr>Morrison v. Olson: removal provision</vt:lpstr>
      <vt:lpstr>Morrison v. Olson: Appointments Issue</vt:lpstr>
      <vt:lpstr>Morrison v. Olson: Appointments Issue</vt:lpstr>
      <vt:lpstr>Morrison v. Olson</vt:lpstr>
      <vt:lpstr>Seila Law, L.L.C., v. CFPB</vt:lpstr>
      <vt:lpstr>Removal hypothetical</vt:lpstr>
      <vt:lpstr>PowerPoint Presentation</vt:lpstr>
      <vt:lpstr>Article II: executive enforcement decisions</vt:lpstr>
      <vt:lpstr>PowerPoint Presentation</vt:lpstr>
      <vt:lpstr>Article II: Foreign affairs</vt:lpstr>
      <vt:lpstr>Zivotofsky v. Kerry questions</vt:lpstr>
      <vt:lpstr>PowerPoint Presentation</vt:lpstr>
      <vt:lpstr>Separation of powers &amp; nat’l security: Youngtown</vt:lpstr>
      <vt:lpstr>War powers</vt:lpstr>
      <vt:lpstr>Midterm Exam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War powers;  exam review</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Jurisdiction</dc:title>
  <dc:creator>Microsoft Office User</dc:creator>
  <cp:lastModifiedBy>Mathews, Jud</cp:lastModifiedBy>
  <cp:revision>1</cp:revision>
  <cp:lastPrinted>2026-02-03T18:54:32Z</cp:lastPrinted>
  <dcterms:created xsi:type="dcterms:W3CDTF">2017-09-06T12:43:06Z</dcterms:created>
  <dcterms:modified xsi:type="dcterms:W3CDTF">2026-03-05T19:24:58Z</dcterms:modified>
</cp:coreProperties>
</file>